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0"/>
  </p:notesMasterIdLst>
  <p:sldIdLst>
    <p:sldId id="256" r:id="rId2"/>
    <p:sldId id="421" r:id="rId3"/>
    <p:sldId id="307" r:id="rId4"/>
    <p:sldId id="258" r:id="rId5"/>
    <p:sldId id="309" r:id="rId6"/>
    <p:sldId id="369" r:id="rId7"/>
    <p:sldId id="305" r:id="rId8"/>
    <p:sldId id="445" r:id="rId9"/>
    <p:sldId id="308" r:id="rId10"/>
    <p:sldId id="306" r:id="rId11"/>
    <p:sldId id="312" r:id="rId12"/>
    <p:sldId id="318" r:id="rId13"/>
    <p:sldId id="330" r:id="rId14"/>
    <p:sldId id="331" r:id="rId15"/>
    <p:sldId id="315" r:id="rId16"/>
    <p:sldId id="319" r:id="rId17"/>
    <p:sldId id="313" r:id="rId18"/>
    <p:sldId id="320" r:id="rId19"/>
    <p:sldId id="322" r:id="rId20"/>
    <p:sldId id="317" r:id="rId21"/>
    <p:sldId id="324" r:id="rId22"/>
    <p:sldId id="366" r:id="rId23"/>
    <p:sldId id="326" r:id="rId24"/>
    <p:sldId id="367" r:id="rId25"/>
    <p:sldId id="368" r:id="rId26"/>
    <p:sldId id="402" r:id="rId27"/>
    <p:sldId id="405" r:id="rId28"/>
    <p:sldId id="403" r:id="rId29"/>
    <p:sldId id="404" r:id="rId30"/>
    <p:sldId id="412" r:id="rId31"/>
    <p:sldId id="406" r:id="rId32"/>
    <p:sldId id="328" r:id="rId33"/>
    <p:sldId id="329" r:id="rId34"/>
    <p:sldId id="333" r:id="rId35"/>
    <p:sldId id="336" r:id="rId36"/>
    <p:sldId id="378" r:id="rId37"/>
    <p:sldId id="430" r:id="rId38"/>
    <p:sldId id="431" r:id="rId39"/>
    <p:sldId id="432" r:id="rId40"/>
    <p:sldId id="429" r:id="rId41"/>
    <p:sldId id="377" r:id="rId42"/>
    <p:sldId id="393" r:id="rId43"/>
    <p:sldId id="413" r:id="rId44"/>
    <p:sldId id="395" r:id="rId45"/>
    <p:sldId id="410" r:id="rId46"/>
    <p:sldId id="415" r:id="rId47"/>
    <p:sldId id="389" r:id="rId48"/>
    <p:sldId id="383" r:id="rId49"/>
    <p:sldId id="391" r:id="rId50"/>
    <p:sldId id="394" r:id="rId51"/>
    <p:sldId id="434" r:id="rId52"/>
    <p:sldId id="399" r:id="rId53"/>
    <p:sldId id="411" r:id="rId54"/>
    <p:sldId id="379" r:id="rId55"/>
    <p:sldId id="380" r:id="rId56"/>
    <p:sldId id="398" r:id="rId57"/>
    <p:sldId id="396" r:id="rId58"/>
    <p:sldId id="417" r:id="rId59"/>
    <p:sldId id="397" r:id="rId60"/>
    <p:sldId id="416" r:id="rId61"/>
    <p:sldId id="418" r:id="rId62"/>
    <p:sldId id="423" r:id="rId63"/>
    <p:sldId id="439" r:id="rId64"/>
    <p:sldId id="433" r:id="rId65"/>
    <p:sldId id="435" r:id="rId66"/>
    <p:sldId id="424" r:id="rId67"/>
    <p:sldId id="420" r:id="rId68"/>
    <p:sldId id="419" r:id="rId69"/>
    <p:sldId id="426" r:id="rId70"/>
    <p:sldId id="438" r:id="rId71"/>
    <p:sldId id="447" r:id="rId72"/>
    <p:sldId id="427" r:id="rId73"/>
    <p:sldId id="441" r:id="rId74"/>
    <p:sldId id="443" r:id="rId75"/>
    <p:sldId id="444" r:id="rId76"/>
    <p:sldId id="440" r:id="rId77"/>
    <p:sldId id="448" r:id="rId78"/>
    <p:sldId id="450" r:id="rId79"/>
    <p:sldId id="442" r:id="rId80"/>
    <p:sldId id="449" r:id="rId81"/>
    <p:sldId id="451" r:id="rId82"/>
    <p:sldId id="452" r:id="rId83"/>
    <p:sldId id="453" r:id="rId84"/>
    <p:sldId id="683" r:id="rId85"/>
    <p:sldId id="712" r:id="rId86"/>
    <p:sldId id="713" r:id="rId87"/>
    <p:sldId id="684" r:id="rId88"/>
    <p:sldId id="686" r:id="rId89"/>
    <p:sldId id="672" r:id="rId90"/>
    <p:sldId id="688" r:id="rId91"/>
    <p:sldId id="690" r:id="rId92"/>
    <p:sldId id="691" r:id="rId93"/>
    <p:sldId id="692" r:id="rId94"/>
    <p:sldId id="693" r:id="rId95"/>
    <p:sldId id="694" r:id="rId96"/>
    <p:sldId id="695" r:id="rId97"/>
    <p:sldId id="696" r:id="rId98"/>
    <p:sldId id="697" r:id="rId99"/>
    <p:sldId id="698" r:id="rId100"/>
    <p:sldId id="699" r:id="rId101"/>
    <p:sldId id="700" r:id="rId102"/>
    <p:sldId id="701" r:id="rId103"/>
    <p:sldId id="703" r:id="rId104"/>
    <p:sldId id="704" r:id="rId105"/>
    <p:sldId id="705" r:id="rId106"/>
    <p:sldId id="706" r:id="rId107"/>
    <p:sldId id="707" r:id="rId108"/>
    <p:sldId id="708" r:id="rId109"/>
    <p:sldId id="709" r:id="rId110"/>
    <p:sldId id="710" r:id="rId111"/>
    <p:sldId id="711" r:id="rId112"/>
    <p:sldId id="714" r:id="rId113"/>
    <p:sldId id="715" r:id="rId114"/>
    <p:sldId id="716" r:id="rId115"/>
    <p:sldId id="436" r:id="rId116"/>
    <p:sldId id="311" r:id="rId117"/>
    <p:sldId id="422" r:id="rId118"/>
    <p:sldId id="337" r:id="rId119"/>
    <p:sldId id="373" r:id="rId120"/>
    <p:sldId id="344" r:id="rId121"/>
    <p:sldId id="339" r:id="rId122"/>
    <p:sldId id="340" r:id="rId123"/>
    <p:sldId id="372" r:id="rId124"/>
    <p:sldId id="345" r:id="rId125"/>
    <p:sldId id="407" r:id="rId126"/>
    <p:sldId id="347" r:id="rId127"/>
    <p:sldId id="348" r:id="rId128"/>
    <p:sldId id="350" r:id="rId129"/>
    <p:sldId id="351" r:id="rId130"/>
    <p:sldId id="408" r:id="rId131"/>
    <p:sldId id="409" r:id="rId132"/>
    <p:sldId id="352" r:id="rId133"/>
    <p:sldId id="353" r:id="rId134"/>
    <p:sldId id="354" r:id="rId135"/>
    <p:sldId id="355" r:id="rId136"/>
    <p:sldId id="682" r:id="rId137"/>
    <p:sldId id="357" r:id="rId138"/>
    <p:sldId id="356" r:id="rId139"/>
    <p:sldId id="358" r:id="rId140"/>
    <p:sldId id="359" r:id="rId141"/>
    <p:sldId id="361" r:id="rId142"/>
    <p:sldId id="362" r:id="rId143"/>
    <p:sldId id="363" r:id="rId144"/>
    <p:sldId id="364" r:id="rId145"/>
    <p:sldId id="375" r:id="rId146"/>
    <p:sldId id="374" r:id="rId147"/>
    <p:sldId id="376" r:id="rId148"/>
    <p:sldId id="259" r:id="rId14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2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1974136E-B9C6-405C-AE30-D54A6AAB93F4}"/>
    <pc:docChg chg="undo redo custSel addSld delSld modSld sldOrd delMainMaster">
      <pc:chgData name="sun above" userId="af778d66278731e4" providerId="LiveId" clId="{1974136E-B9C6-405C-AE30-D54A6AAB93F4}" dt="2019-04-19T18:29:46.231" v="4306" actId="1076"/>
      <pc:docMkLst>
        <pc:docMk/>
      </pc:docMkLst>
      <pc:sldChg chg="addSp delSp modSp">
        <pc:chgData name="sun above" userId="af778d66278731e4" providerId="LiveId" clId="{1974136E-B9C6-405C-AE30-D54A6AAB93F4}" dt="2019-04-13T22:16:38.393" v="89" actId="1076"/>
        <pc:sldMkLst>
          <pc:docMk/>
          <pc:sldMk cId="840986364" sldId="258"/>
        </pc:sldMkLst>
        <pc:picChg chg="add mod">
          <ac:chgData name="sun above" userId="af778d66278731e4" providerId="LiveId" clId="{1974136E-B9C6-405C-AE30-D54A6AAB93F4}" dt="2019-04-13T22:16:38.393" v="89" actId="1076"/>
          <ac:picMkLst>
            <pc:docMk/>
            <pc:sldMk cId="840986364" sldId="258"/>
            <ac:picMk id="5" creationId="{9DA1E185-E305-4474-9622-A1CE1F7D72EA}"/>
          </ac:picMkLst>
        </pc:picChg>
        <pc:picChg chg="del">
          <ac:chgData name="sun above" userId="af778d66278731e4" providerId="LiveId" clId="{1974136E-B9C6-405C-AE30-D54A6AAB93F4}" dt="2019-04-13T22:16:34.859" v="87" actId="478"/>
          <ac:picMkLst>
            <pc:docMk/>
            <pc:sldMk cId="840986364" sldId="258"/>
            <ac:picMk id="1026" creationId="{00000000-0000-0000-0000-000000000000}"/>
          </ac:picMkLst>
        </pc:picChg>
      </pc:sldChg>
      <pc:sldChg chg="addSp delSp modSp">
        <pc:chgData name="sun above" userId="af778d66278731e4" providerId="LiveId" clId="{1974136E-B9C6-405C-AE30-D54A6AAB93F4}" dt="2019-04-13T22:18:03.393" v="99" actId="1076"/>
        <pc:sldMkLst>
          <pc:docMk/>
          <pc:sldMk cId="3766761848" sldId="306"/>
        </pc:sldMkLst>
        <pc:picChg chg="add mod">
          <ac:chgData name="sun above" userId="af778d66278731e4" providerId="LiveId" clId="{1974136E-B9C6-405C-AE30-D54A6AAB93F4}" dt="2019-04-13T22:18:03.393" v="99" actId="1076"/>
          <ac:picMkLst>
            <pc:docMk/>
            <pc:sldMk cId="3766761848" sldId="306"/>
            <ac:picMk id="7" creationId="{7296FD43-656B-494F-AAA3-4756F45F0D9A}"/>
          </ac:picMkLst>
        </pc:picChg>
        <pc:picChg chg="del">
          <ac:chgData name="sun above" userId="af778d66278731e4" providerId="LiveId" clId="{1974136E-B9C6-405C-AE30-D54A6AAB93F4}" dt="2019-04-13T22:18:00.484" v="97" actId="478"/>
          <ac:picMkLst>
            <pc:docMk/>
            <pc:sldMk cId="3766761848" sldId="306"/>
            <ac:picMk id="1026" creationId="{00000000-0000-0000-0000-000000000000}"/>
          </ac:picMkLst>
        </pc:picChg>
      </pc:sldChg>
      <pc:sldChg chg="delSp">
        <pc:chgData name="sun above" userId="af778d66278731e4" providerId="LiveId" clId="{1974136E-B9C6-405C-AE30-D54A6AAB93F4}" dt="2019-04-13T22:16:03.956" v="86" actId="478"/>
        <pc:sldMkLst>
          <pc:docMk/>
          <pc:sldMk cId="1965638192" sldId="307"/>
        </pc:sldMkLst>
        <pc:picChg chg="del">
          <ac:chgData name="sun above" userId="af778d66278731e4" providerId="LiveId" clId="{1974136E-B9C6-405C-AE30-D54A6AAB93F4}" dt="2019-04-13T22:16:03.956" v="86" actId="478"/>
          <ac:picMkLst>
            <pc:docMk/>
            <pc:sldMk cId="1965638192" sldId="307"/>
            <ac:picMk id="9" creationId="{00000000-0000-0000-0000-000000000000}"/>
          </ac:picMkLst>
        </pc:picChg>
      </pc:sldChg>
      <pc:sldChg chg="modSp">
        <pc:chgData name="sun above" userId="af778d66278731e4" providerId="LiveId" clId="{1974136E-B9C6-405C-AE30-D54A6AAB93F4}" dt="2019-04-13T22:22:19.040" v="111" actId="20577"/>
        <pc:sldMkLst>
          <pc:docMk/>
          <pc:sldMk cId="685862008" sldId="319"/>
        </pc:sldMkLst>
        <pc:spChg chg="mod">
          <ac:chgData name="sun above" userId="af778d66278731e4" providerId="LiveId" clId="{1974136E-B9C6-405C-AE30-D54A6AAB93F4}" dt="2019-04-13T22:22:19.040" v="111" actId="20577"/>
          <ac:spMkLst>
            <pc:docMk/>
            <pc:sldMk cId="685862008" sldId="319"/>
            <ac:spMk id="3" creationId="{00000000-0000-0000-0000-000000000000}"/>
          </ac:spMkLst>
        </pc:spChg>
      </pc:sldChg>
      <pc:sldChg chg="modSp">
        <pc:chgData name="sun above" userId="af778d66278731e4" providerId="LiveId" clId="{1974136E-B9C6-405C-AE30-D54A6AAB93F4}" dt="2019-04-14T12:04:45.657" v="143" actId="1076"/>
        <pc:sldMkLst>
          <pc:docMk/>
          <pc:sldMk cId="1824778792" sldId="320"/>
        </pc:sldMkLst>
        <pc:picChg chg="mod">
          <ac:chgData name="sun above" userId="af778d66278731e4" providerId="LiveId" clId="{1974136E-B9C6-405C-AE30-D54A6AAB93F4}" dt="2019-04-14T12:04:45.657" v="143" actId="1076"/>
          <ac:picMkLst>
            <pc:docMk/>
            <pc:sldMk cId="1824778792" sldId="320"/>
            <ac:picMk id="14" creationId="{00000000-0000-0000-0000-000000000000}"/>
          </ac:picMkLst>
        </pc:picChg>
      </pc:sldChg>
      <pc:sldChg chg="addSp delSp modSp">
        <pc:chgData name="sun above" userId="af778d66278731e4" providerId="LiveId" clId="{1974136E-B9C6-405C-AE30-D54A6AAB93F4}" dt="2019-04-14T12:04:17.609" v="142" actId="1076"/>
        <pc:sldMkLst>
          <pc:docMk/>
          <pc:sldMk cId="3284637003" sldId="330"/>
        </pc:sldMkLst>
        <pc:spChg chg="mod">
          <ac:chgData name="sun above" userId="af778d66278731e4" providerId="LiveId" clId="{1974136E-B9C6-405C-AE30-D54A6AAB93F4}" dt="2019-04-14T12:04:12.388" v="140" actId="1076"/>
          <ac:spMkLst>
            <pc:docMk/>
            <pc:sldMk cId="3284637003" sldId="330"/>
            <ac:spMk id="13" creationId="{00000000-0000-0000-0000-000000000000}"/>
          </ac:spMkLst>
        </pc:spChg>
        <pc:spChg chg="mod">
          <ac:chgData name="sun above" userId="af778d66278731e4" providerId="LiveId" clId="{1974136E-B9C6-405C-AE30-D54A6AAB93F4}" dt="2019-04-14T12:04:02.494" v="138" actId="1076"/>
          <ac:spMkLst>
            <pc:docMk/>
            <pc:sldMk cId="3284637003" sldId="330"/>
            <ac:spMk id="14" creationId="{00000000-0000-0000-0000-000000000000}"/>
          </ac:spMkLst>
        </pc:spChg>
        <pc:spChg chg="mod">
          <ac:chgData name="sun above" userId="af778d66278731e4" providerId="LiveId" clId="{1974136E-B9C6-405C-AE30-D54A6AAB93F4}" dt="2019-04-14T12:04:17.609" v="142" actId="1076"/>
          <ac:spMkLst>
            <pc:docMk/>
            <pc:sldMk cId="3284637003" sldId="330"/>
            <ac:spMk id="15" creationId="{00000000-0000-0000-0000-000000000000}"/>
          </ac:spMkLst>
        </pc:spChg>
        <pc:picChg chg="add mod">
          <ac:chgData name="sun above" userId="af778d66278731e4" providerId="LiveId" clId="{1974136E-B9C6-405C-AE30-D54A6AAB93F4}" dt="2019-04-14T12:04:12.388" v="140" actId="1076"/>
          <ac:picMkLst>
            <pc:docMk/>
            <pc:sldMk cId="3284637003" sldId="330"/>
            <ac:picMk id="3" creationId="{1BE484F4-85A9-4466-AF0B-6A94F2B6D454}"/>
          </ac:picMkLst>
        </pc:picChg>
        <pc:picChg chg="mod">
          <ac:chgData name="sun above" userId="af778d66278731e4" providerId="LiveId" clId="{1974136E-B9C6-405C-AE30-D54A6AAB93F4}" dt="2019-04-14T12:04:15.040" v="141" actId="1076"/>
          <ac:picMkLst>
            <pc:docMk/>
            <pc:sldMk cId="3284637003" sldId="330"/>
            <ac:picMk id="7" creationId="{00000000-0000-0000-0000-000000000000}"/>
          </ac:picMkLst>
        </pc:picChg>
        <pc:picChg chg="del mod">
          <ac:chgData name="sun above" userId="af778d66278731e4" providerId="LiveId" clId="{1974136E-B9C6-405C-AE30-D54A6AAB93F4}" dt="2019-04-13T22:19:27.555" v="108" actId="478"/>
          <ac:picMkLst>
            <pc:docMk/>
            <pc:sldMk cId="3284637003" sldId="330"/>
            <ac:picMk id="1026" creationId="{00000000-0000-0000-0000-000000000000}"/>
          </ac:picMkLst>
        </pc:picChg>
        <pc:picChg chg="mod">
          <ac:chgData name="sun above" userId="af778d66278731e4" providerId="LiveId" clId="{1974136E-B9C6-405C-AE30-D54A6AAB93F4}" dt="2019-04-14T12:04:02.494" v="138" actId="1076"/>
          <ac:picMkLst>
            <pc:docMk/>
            <pc:sldMk cId="3284637003" sldId="330"/>
            <ac:picMk id="1028" creationId="{00000000-0000-0000-0000-000000000000}"/>
          </ac:picMkLst>
        </pc:picChg>
        <pc:picChg chg="mod">
          <ac:chgData name="sun above" userId="af778d66278731e4" providerId="LiveId" clId="{1974136E-B9C6-405C-AE30-D54A6AAB93F4}" dt="2019-04-13T22:19:13.347" v="105" actId="108"/>
          <ac:picMkLst>
            <pc:docMk/>
            <pc:sldMk cId="3284637003" sldId="330"/>
            <ac:picMk id="1030" creationId="{00000000-0000-0000-0000-000000000000}"/>
          </ac:picMkLst>
        </pc:picChg>
        <pc:picChg chg="mod">
          <ac:chgData name="sun above" userId="af778d66278731e4" providerId="LiveId" clId="{1974136E-B9C6-405C-AE30-D54A6AAB93F4}" dt="2019-04-13T22:19:14.909" v="106" actId="108"/>
          <ac:picMkLst>
            <pc:docMk/>
            <pc:sldMk cId="3284637003" sldId="330"/>
            <ac:picMk id="1036" creationId="{00000000-0000-0000-0000-000000000000}"/>
          </ac:picMkLst>
        </pc:picChg>
        <pc:picChg chg="mod">
          <ac:chgData name="sun above" userId="af778d66278731e4" providerId="LiveId" clId="{1974136E-B9C6-405C-AE30-D54A6AAB93F4}" dt="2019-04-13T22:19:16.742" v="107" actId="108"/>
          <ac:picMkLst>
            <pc:docMk/>
            <pc:sldMk cId="3284637003" sldId="330"/>
            <ac:picMk id="1038" creationId="{00000000-0000-0000-0000-000000000000}"/>
          </ac:picMkLst>
        </pc:picChg>
      </pc:sldChg>
      <pc:sldChg chg="add del">
        <pc:chgData name="sun above" userId="af778d66278731e4" providerId="LiveId" clId="{1974136E-B9C6-405C-AE30-D54A6AAB93F4}" dt="2019-04-12T22:35:22.650" v="54" actId="2696"/>
        <pc:sldMkLst>
          <pc:docMk/>
          <pc:sldMk cId="821861151" sldId="337"/>
        </pc:sldMkLst>
      </pc:sldChg>
      <pc:sldChg chg="add">
        <pc:chgData name="sun above" userId="af778d66278731e4" providerId="LiveId" clId="{1974136E-B9C6-405C-AE30-D54A6AAB93F4}" dt="2019-04-14T12:03:01.862" v="134"/>
        <pc:sldMkLst>
          <pc:docMk/>
          <pc:sldMk cId="3322244206" sldId="339"/>
        </pc:sldMkLst>
      </pc:sldChg>
      <pc:sldChg chg="add">
        <pc:chgData name="sun above" userId="af778d66278731e4" providerId="LiveId" clId="{1974136E-B9C6-405C-AE30-D54A6AAB93F4}" dt="2019-04-14T12:03:01.862" v="134"/>
        <pc:sldMkLst>
          <pc:docMk/>
          <pc:sldMk cId="3307083987" sldId="340"/>
        </pc:sldMkLst>
      </pc:sldChg>
      <pc:sldChg chg="add">
        <pc:chgData name="sun above" userId="af778d66278731e4" providerId="LiveId" clId="{1974136E-B9C6-405C-AE30-D54A6AAB93F4}" dt="2019-04-14T12:03:01.862" v="134"/>
        <pc:sldMkLst>
          <pc:docMk/>
          <pc:sldMk cId="1557148700" sldId="344"/>
        </pc:sldMkLst>
      </pc:sldChg>
      <pc:sldChg chg="add del">
        <pc:chgData name="sun above" userId="af778d66278731e4" providerId="LiveId" clId="{1974136E-B9C6-405C-AE30-D54A6AAB93F4}" dt="2019-04-12T22:35:22.621" v="52" actId="2696"/>
        <pc:sldMkLst>
          <pc:docMk/>
          <pc:sldMk cId="560859534" sldId="345"/>
        </pc:sldMkLst>
      </pc:sldChg>
      <pc:sldChg chg="add del">
        <pc:chgData name="sun above" userId="af778d66278731e4" providerId="LiveId" clId="{1974136E-B9C6-405C-AE30-D54A6AAB93F4}" dt="2019-04-12T22:35:22.610" v="50" actId="2696"/>
        <pc:sldMkLst>
          <pc:docMk/>
          <pc:sldMk cId="1587455441" sldId="347"/>
        </pc:sldMkLst>
      </pc:sldChg>
      <pc:sldChg chg="add del">
        <pc:chgData name="sun above" userId="af778d66278731e4" providerId="LiveId" clId="{1974136E-B9C6-405C-AE30-D54A6AAB93F4}" dt="2019-04-12T22:35:22.605" v="49" actId="2696"/>
        <pc:sldMkLst>
          <pc:docMk/>
          <pc:sldMk cId="3490050044" sldId="348"/>
        </pc:sldMkLst>
      </pc:sldChg>
      <pc:sldChg chg="add del">
        <pc:chgData name="sun above" userId="af778d66278731e4" providerId="LiveId" clId="{1974136E-B9C6-405C-AE30-D54A6AAB93F4}" dt="2019-04-12T22:35:22.599" v="48" actId="2696"/>
        <pc:sldMkLst>
          <pc:docMk/>
          <pc:sldMk cId="3416564293" sldId="350"/>
        </pc:sldMkLst>
      </pc:sldChg>
      <pc:sldChg chg="add del">
        <pc:chgData name="sun above" userId="af778d66278731e4" providerId="LiveId" clId="{1974136E-B9C6-405C-AE30-D54A6AAB93F4}" dt="2019-04-12T22:35:22.594" v="47" actId="2696"/>
        <pc:sldMkLst>
          <pc:docMk/>
          <pc:sldMk cId="363226723" sldId="351"/>
        </pc:sldMkLst>
      </pc:sldChg>
      <pc:sldChg chg="add del">
        <pc:chgData name="sun above" userId="af778d66278731e4" providerId="LiveId" clId="{1974136E-B9C6-405C-AE30-D54A6AAB93F4}" dt="2019-04-12T22:35:22.578" v="44" actId="2696"/>
        <pc:sldMkLst>
          <pc:docMk/>
          <pc:sldMk cId="466138880" sldId="352"/>
        </pc:sldMkLst>
      </pc:sldChg>
      <pc:sldChg chg="add del">
        <pc:chgData name="sun above" userId="af778d66278731e4" providerId="LiveId" clId="{1974136E-B9C6-405C-AE30-D54A6AAB93F4}" dt="2019-04-12T22:35:22.572" v="43" actId="2696"/>
        <pc:sldMkLst>
          <pc:docMk/>
          <pc:sldMk cId="2840616003" sldId="353"/>
        </pc:sldMkLst>
      </pc:sldChg>
      <pc:sldChg chg="add del">
        <pc:chgData name="sun above" userId="af778d66278731e4" providerId="LiveId" clId="{1974136E-B9C6-405C-AE30-D54A6AAB93F4}" dt="2019-04-12T22:35:22.564" v="42" actId="2696"/>
        <pc:sldMkLst>
          <pc:docMk/>
          <pc:sldMk cId="4059758773" sldId="354"/>
        </pc:sldMkLst>
      </pc:sldChg>
      <pc:sldChg chg="add del">
        <pc:chgData name="sun above" userId="af778d66278731e4" providerId="LiveId" clId="{1974136E-B9C6-405C-AE30-D54A6AAB93F4}" dt="2019-04-12T22:35:22.559" v="41" actId="2696"/>
        <pc:sldMkLst>
          <pc:docMk/>
          <pc:sldMk cId="303367184" sldId="355"/>
        </pc:sldMkLst>
      </pc:sldChg>
      <pc:sldChg chg="add del">
        <pc:chgData name="sun above" userId="af778d66278731e4" providerId="LiveId" clId="{1974136E-B9C6-405C-AE30-D54A6AAB93F4}" dt="2019-04-12T22:35:22.516" v="38" actId="2696"/>
        <pc:sldMkLst>
          <pc:docMk/>
          <pc:sldMk cId="53156280" sldId="356"/>
        </pc:sldMkLst>
      </pc:sldChg>
      <pc:sldChg chg="add del">
        <pc:chgData name="sun above" userId="af778d66278731e4" providerId="LiveId" clId="{1974136E-B9C6-405C-AE30-D54A6AAB93F4}" dt="2019-04-12T22:35:22.521" v="39" actId="2696"/>
        <pc:sldMkLst>
          <pc:docMk/>
          <pc:sldMk cId="747966296" sldId="357"/>
        </pc:sldMkLst>
      </pc:sldChg>
      <pc:sldChg chg="add del">
        <pc:chgData name="sun above" userId="af778d66278731e4" providerId="LiveId" clId="{1974136E-B9C6-405C-AE30-D54A6AAB93F4}" dt="2019-04-12T22:35:22.512" v="37" actId="2696"/>
        <pc:sldMkLst>
          <pc:docMk/>
          <pc:sldMk cId="1284613814" sldId="358"/>
        </pc:sldMkLst>
      </pc:sldChg>
      <pc:sldChg chg="add del">
        <pc:chgData name="sun above" userId="af778d66278731e4" providerId="LiveId" clId="{1974136E-B9C6-405C-AE30-D54A6AAB93F4}" dt="2019-04-12T22:35:22.507" v="36" actId="2696"/>
        <pc:sldMkLst>
          <pc:docMk/>
          <pc:sldMk cId="3118379369" sldId="359"/>
        </pc:sldMkLst>
      </pc:sldChg>
      <pc:sldChg chg="add del">
        <pc:chgData name="sun above" userId="af778d66278731e4" providerId="LiveId" clId="{1974136E-B9C6-405C-AE30-D54A6AAB93F4}" dt="2019-04-12T22:35:22.503" v="35" actId="2696"/>
        <pc:sldMkLst>
          <pc:docMk/>
          <pc:sldMk cId="2363919107" sldId="361"/>
        </pc:sldMkLst>
      </pc:sldChg>
      <pc:sldChg chg="add del">
        <pc:chgData name="sun above" userId="af778d66278731e4" providerId="LiveId" clId="{1974136E-B9C6-405C-AE30-D54A6AAB93F4}" dt="2019-04-12T22:35:22.496" v="34" actId="2696"/>
        <pc:sldMkLst>
          <pc:docMk/>
          <pc:sldMk cId="1041323729" sldId="362"/>
        </pc:sldMkLst>
      </pc:sldChg>
      <pc:sldChg chg="add del">
        <pc:chgData name="sun above" userId="af778d66278731e4" providerId="LiveId" clId="{1974136E-B9C6-405C-AE30-D54A6AAB93F4}" dt="2019-04-12T22:35:22.492" v="33" actId="2696"/>
        <pc:sldMkLst>
          <pc:docMk/>
          <pc:sldMk cId="625859118" sldId="363"/>
        </pc:sldMkLst>
      </pc:sldChg>
      <pc:sldChg chg="add del">
        <pc:chgData name="sun above" userId="af778d66278731e4" providerId="LiveId" clId="{1974136E-B9C6-405C-AE30-D54A6AAB93F4}" dt="2019-04-12T22:35:22.489" v="32" actId="2696"/>
        <pc:sldMkLst>
          <pc:docMk/>
          <pc:sldMk cId="3757832080" sldId="364"/>
        </pc:sldMkLst>
      </pc:sldChg>
      <pc:sldChg chg="add">
        <pc:chgData name="sun above" userId="af778d66278731e4" providerId="LiveId" clId="{1974136E-B9C6-405C-AE30-D54A6AAB93F4}" dt="2019-04-13T22:09:20.041" v="57"/>
        <pc:sldMkLst>
          <pc:docMk/>
          <pc:sldMk cId="1736750693" sldId="372"/>
        </pc:sldMkLst>
      </pc:sldChg>
      <pc:sldChg chg="add del">
        <pc:chgData name="sun above" userId="af778d66278731e4" providerId="LiveId" clId="{1974136E-B9C6-405C-AE30-D54A6AAB93F4}" dt="2019-04-12T22:35:22.644" v="53" actId="2696"/>
        <pc:sldMkLst>
          <pc:docMk/>
          <pc:sldMk cId="3892137936" sldId="373"/>
        </pc:sldMkLst>
      </pc:sldChg>
      <pc:sldChg chg="add del">
        <pc:chgData name="sun above" userId="af778d66278731e4" providerId="LiveId" clId="{1974136E-B9C6-405C-AE30-D54A6AAB93F4}" dt="2019-04-12T22:35:22.480" v="30" actId="2696"/>
        <pc:sldMkLst>
          <pc:docMk/>
          <pc:sldMk cId="4279479925" sldId="374"/>
        </pc:sldMkLst>
      </pc:sldChg>
      <pc:sldChg chg="add del">
        <pc:chgData name="sun above" userId="af778d66278731e4" providerId="LiveId" clId="{1974136E-B9C6-405C-AE30-D54A6AAB93F4}" dt="2019-04-12T22:35:22.483" v="31" actId="2696"/>
        <pc:sldMkLst>
          <pc:docMk/>
          <pc:sldMk cId="2884146229" sldId="375"/>
        </pc:sldMkLst>
      </pc:sldChg>
      <pc:sldChg chg="add del">
        <pc:chgData name="sun above" userId="af778d66278731e4" providerId="LiveId" clId="{1974136E-B9C6-405C-AE30-D54A6AAB93F4}" dt="2019-04-12T22:35:22.476" v="29" actId="2696"/>
        <pc:sldMkLst>
          <pc:docMk/>
          <pc:sldMk cId="788152706" sldId="376"/>
        </pc:sldMkLst>
      </pc:sldChg>
      <pc:sldChg chg="modSp">
        <pc:chgData name="sun above" userId="af778d66278731e4" providerId="LiveId" clId="{1974136E-B9C6-405C-AE30-D54A6AAB93F4}" dt="2019-04-14T12:08:24.193" v="319" actId="1076"/>
        <pc:sldMkLst>
          <pc:docMk/>
          <pc:sldMk cId="1444413423" sldId="377"/>
        </pc:sldMkLst>
        <pc:graphicFrameChg chg="mod modGraphic">
          <ac:chgData name="sun above" userId="af778d66278731e4" providerId="LiveId" clId="{1974136E-B9C6-405C-AE30-D54A6AAB93F4}" dt="2019-04-14T12:08:24.193" v="319" actId="1076"/>
          <ac:graphicFrameMkLst>
            <pc:docMk/>
            <pc:sldMk cId="1444413423" sldId="377"/>
            <ac:graphicFrameMk id="12" creationId="{00000000-0000-0000-0000-000000000000}"/>
          </ac:graphicFrameMkLst>
        </pc:graphicFrameChg>
        <pc:picChg chg="mod">
          <ac:chgData name="sun above" userId="af778d66278731e4" providerId="LiveId" clId="{1974136E-B9C6-405C-AE30-D54A6AAB93F4}" dt="2019-04-14T12:08:20.425" v="318" actId="1076"/>
          <ac:picMkLst>
            <pc:docMk/>
            <pc:sldMk cId="1444413423" sldId="377"/>
            <ac:picMk id="7" creationId="{00000000-0000-0000-0000-000000000000}"/>
          </ac:picMkLst>
        </pc:picChg>
      </pc:sldChg>
      <pc:sldChg chg="addSp modSp">
        <pc:chgData name="sun above" userId="af778d66278731e4" providerId="LiveId" clId="{1974136E-B9C6-405C-AE30-D54A6AAB93F4}" dt="2019-04-13T22:12:30.998" v="69" actId="14100"/>
        <pc:sldMkLst>
          <pc:docMk/>
          <pc:sldMk cId="3720832572" sldId="380"/>
        </pc:sldMkLst>
        <pc:spChg chg="mod">
          <ac:chgData name="sun above" userId="af778d66278731e4" providerId="LiveId" clId="{1974136E-B9C6-405C-AE30-D54A6AAB93F4}" dt="2019-04-13T22:12:26.264" v="67" actId="14100"/>
          <ac:spMkLst>
            <pc:docMk/>
            <pc:sldMk cId="3720832572" sldId="380"/>
            <ac:spMk id="3" creationId="{00000000-0000-0000-0000-000000000000}"/>
          </ac:spMkLst>
        </pc:spChg>
        <pc:picChg chg="add mod">
          <ac:chgData name="sun above" userId="af778d66278731e4" providerId="LiveId" clId="{1974136E-B9C6-405C-AE30-D54A6AAB93F4}" dt="2019-04-13T22:12:30.998" v="69" actId="14100"/>
          <ac:picMkLst>
            <pc:docMk/>
            <pc:sldMk cId="3720832572" sldId="380"/>
            <ac:picMk id="7" creationId="{4F04CF0F-589D-4489-A18A-68ACEFA5FD2E}"/>
          </ac:picMkLst>
        </pc:picChg>
      </pc:sldChg>
      <pc:sldChg chg="modSp">
        <pc:chgData name="sun above" userId="af778d66278731e4" providerId="LiveId" clId="{1974136E-B9C6-405C-AE30-D54A6AAB93F4}" dt="2019-04-14T12:09:35.229" v="348" actId="20577"/>
        <pc:sldMkLst>
          <pc:docMk/>
          <pc:sldMk cId="3188839264" sldId="393"/>
        </pc:sldMkLst>
        <pc:spChg chg="mod">
          <ac:chgData name="sun above" userId="af778d66278731e4" providerId="LiveId" clId="{1974136E-B9C6-405C-AE30-D54A6AAB93F4}" dt="2019-04-14T12:09:35.229" v="348" actId="20577"/>
          <ac:spMkLst>
            <pc:docMk/>
            <pc:sldMk cId="3188839264" sldId="393"/>
            <ac:spMk id="3" creationId="{00000000-0000-0000-0000-000000000000}"/>
          </ac:spMkLst>
        </pc:spChg>
      </pc:sldChg>
      <pc:sldChg chg="addSp modSp">
        <pc:chgData name="sun above" userId="af778d66278731e4" providerId="LiveId" clId="{1974136E-B9C6-405C-AE30-D54A6AAB93F4}" dt="2019-04-14T12:00:53.677" v="115" actId="1076"/>
        <pc:sldMkLst>
          <pc:docMk/>
          <pc:sldMk cId="3253098919" sldId="402"/>
        </pc:sldMkLst>
        <pc:spChg chg="mod">
          <ac:chgData name="sun above" userId="af778d66278731e4" providerId="LiveId" clId="{1974136E-B9C6-405C-AE30-D54A6AAB93F4}" dt="2019-04-14T12:00:44.236" v="114" actId="164"/>
          <ac:spMkLst>
            <pc:docMk/>
            <pc:sldMk cId="3253098919" sldId="402"/>
            <ac:spMk id="8" creationId="{00000000-0000-0000-0000-000000000000}"/>
          </ac:spMkLst>
        </pc:spChg>
        <pc:grpChg chg="add mod">
          <ac:chgData name="sun above" userId="af778d66278731e4" providerId="LiveId" clId="{1974136E-B9C6-405C-AE30-D54A6AAB93F4}" dt="2019-04-14T12:00:53.677" v="115" actId="1076"/>
          <ac:grpSpMkLst>
            <pc:docMk/>
            <pc:sldMk cId="3253098919" sldId="402"/>
            <ac:grpSpMk id="9" creationId="{7C3EE6C1-DD38-4D76-A531-B871AD9354B9}"/>
          </ac:grpSpMkLst>
        </pc:grpChg>
        <pc:picChg chg="mod">
          <ac:chgData name="sun above" userId="af778d66278731e4" providerId="LiveId" clId="{1974136E-B9C6-405C-AE30-D54A6AAB93F4}" dt="2019-04-14T12:00:44.236" v="114" actId="164"/>
          <ac:picMkLst>
            <pc:docMk/>
            <pc:sldMk cId="3253098919" sldId="402"/>
            <ac:picMk id="7" creationId="{00000000-0000-0000-0000-000000000000}"/>
          </ac:picMkLst>
        </pc:picChg>
      </pc:sldChg>
      <pc:sldChg chg="modSp">
        <pc:chgData name="sun above" userId="af778d66278731e4" providerId="LiveId" clId="{1974136E-B9C6-405C-AE30-D54A6AAB93F4}" dt="2019-04-14T12:01:36.109" v="130" actId="14734"/>
        <pc:sldMkLst>
          <pc:docMk/>
          <pc:sldMk cId="1384919469" sldId="405"/>
        </pc:sldMkLst>
        <pc:spChg chg="mod">
          <ac:chgData name="sun above" userId="af778d66278731e4" providerId="LiveId" clId="{1974136E-B9C6-405C-AE30-D54A6AAB93F4}" dt="2019-04-14T12:01:26.861" v="129"/>
          <ac:spMkLst>
            <pc:docMk/>
            <pc:sldMk cId="1384919469" sldId="405"/>
            <ac:spMk id="8" creationId="{461EC47E-C06B-487C-9FEF-ED02288299A4}"/>
          </ac:spMkLst>
        </pc:spChg>
        <pc:graphicFrameChg chg="modGraphic">
          <ac:chgData name="sun above" userId="af778d66278731e4" providerId="LiveId" clId="{1974136E-B9C6-405C-AE30-D54A6AAB93F4}" dt="2019-04-14T12:01:36.109" v="130" actId="14734"/>
          <ac:graphicFrameMkLst>
            <pc:docMk/>
            <pc:sldMk cId="1384919469" sldId="405"/>
            <ac:graphicFrameMk id="9" creationId="{8A7EF943-60F2-42A8-9977-45072DCD4FB4}"/>
          </ac:graphicFrameMkLst>
        </pc:graphicFrameChg>
      </pc:sldChg>
      <pc:sldChg chg="add del">
        <pc:chgData name="sun above" userId="af778d66278731e4" providerId="LiveId" clId="{1974136E-B9C6-405C-AE30-D54A6AAB93F4}" dt="2019-04-12T22:35:22.616" v="51" actId="2696"/>
        <pc:sldMkLst>
          <pc:docMk/>
          <pc:sldMk cId="1593927078" sldId="407"/>
        </pc:sldMkLst>
      </pc:sldChg>
      <pc:sldChg chg="add del">
        <pc:chgData name="sun above" userId="af778d66278731e4" providerId="LiveId" clId="{1974136E-B9C6-405C-AE30-D54A6AAB93F4}" dt="2019-04-12T22:35:22.589" v="46" actId="2696"/>
        <pc:sldMkLst>
          <pc:docMk/>
          <pc:sldMk cId="1492975442" sldId="408"/>
        </pc:sldMkLst>
      </pc:sldChg>
      <pc:sldChg chg="add del">
        <pc:chgData name="sun above" userId="af778d66278731e4" providerId="LiveId" clId="{1974136E-B9C6-405C-AE30-D54A6AAB93F4}" dt="2019-04-12T22:35:22.583" v="45" actId="2696"/>
        <pc:sldMkLst>
          <pc:docMk/>
          <pc:sldMk cId="1562464684" sldId="409"/>
        </pc:sldMkLst>
      </pc:sldChg>
      <pc:sldChg chg="modSp">
        <pc:chgData name="sun above" userId="af778d66278731e4" providerId="LiveId" clId="{1974136E-B9C6-405C-AE30-D54A6AAB93F4}" dt="2019-04-14T12:10:29.431" v="372"/>
        <pc:sldMkLst>
          <pc:docMk/>
          <pc:sldMk cId="183092803" sldId="413"/>
        </pc:sldMkLst>
        <pc:spChg chg="mod">
          <ac:chgData name="sun above" userId="af778d66278731e4" providerId="LiveId" clId="{1974136E-B9C6-405C-AE30-D54A6AAB93F4}" dt="2019-04-14T12:10:29.431" v="372"/>
          <ac:spMkLst>
            <pc:docMk/>
            <pc:sldMk cId="183092803" sldId="413"/>
            <ac:spMk id="3" creationId="{00000000-0000-0000-0000-000000000000}"/>
          </ac:spMkLst>
        </pc:spChg>
      </pc:sldChg>
      <pc:sldChg chg="addSp modSp">
        <pc:chgData name="sun above" userId="af778d66278731e4" providerId="LiveId" clId="{1974136E-B9C6-405C-AE30-D54A6AAB93F4}" dt="2019-04-13T22:13:46.408" v="71" actId="1076"/>
        <pc:sldMkLst>
          <pc:docMk/>
          <pc:sldMk cId="3911846621" sldId="418"/>
        </pc:sldMkLst>
        <pc:picChg chg="add mod">
          <ac:chgData name="sun above" userId="af778d66278731e4" providerId="LiveId" clId="{1974136E-B9C6-405C-AE30-D54A6AAB93F4}" dt="2019-04-13T22:13:46.408" v="71" actId="1076"/>
          <ac:picMkLst>
            <pc:docMk/>
            <pc:sldMk cId="3911846621" sldId="418"/>
            <ac:picMk id="8" creationId="{6B86A932-0E8B-486E-B108-7B8A8D4244F8}"/>
          </ac:picMkLst>
        </pc:picChg>
      </pc:sldChg>
      <pc:sldChg chg="modSp">
        <pc:chgData name="sun above" userId="af778d66278731e4" providerId="LiveId" clId="{1974136E-B9C6-405C-AE30-D54A6AAB93F4}" dt="2019-04-13T22:14:22.201" v="76" actId="255"/>
        <pc:sldMkLst>
          <pc:docMk/>
          <pc:sldMk cId="3222903203" sldId="420"/>
        </pc:sldMkLst>
        <pc:spChg chg="mod">
          <ac:chgData name="sun above" userId="af778d66278731e4" providerId="LiveId" clId="{1974136E-B9C6-405C-AE30-D54A6AAB93F4}" dt="2019-04-13T22:14:22.201" v="76" actId="255"/>
          <ac:spMkLst>
            <pc:docMk/>
            <pc:sldMk cId="3222903203" sldId="420"/>
            <ac:spMk id="3" creationId="{49EB4292-5577-4B3B-A45B-42BE5C90D2D4}"/>
          </ac:spMkLst>
        </pc:spChg>
      </pc:sldChg>
      <pc:sldChg chg="addSp delSp modSp">
        <pc:chgData name="sun above" userId="af778d66278731e4" providerId="LiveId" clId="{1974136E-B9C6-405C-AE30-D54A6AAB93F4}" dt="2019-04-13T22:15:51.920" v="85" actId="1076"/>
        <pc:sldMkLst>
          <pc:docMk/>
          <pc:sldMk cId="2421972618" sldId="421"/>
        </pc:sldMkLst>
        <pc:spChg chg="add del mod">
          <ac:chgData name="sun above" userId="af778d66278731e4" providerId="LiveId" clId="{1974136E-B9C6-405C-AE30-D54A6AAB93F4}" dt="2019-04-13T22:15:31.963" v="80"/>
          <ac:spMkLst>
            <pc:docMk/>
            <pc:sldMk cId="2421972618" sldId="421"/>
            <ac:spMk id="6" creationId="{BD206CEE-5C3D-4381-B231-A2EF0B6FF78B}"/>
          </ac:spMkLst>
        </pc:spChg>
        <pc:picChg chg="add del">
          <ac:chgData name="sun above" userId="af778d66278731e4" providerId="LiveId" clId="{1974136E-B9C6-405C-AE30-D54A6AAB93F4}" dt="2019-04-13T22:15:29.527" v="79"/>
          <ac:picMkLst>
            <pc:docMk/>
            <pc:sldMk cId="2421972618" sldId="421"/>
            <ac:picMk id="8" creationId="{51D045E8-3B21-4DC6-95E8-243652CAA2AF}"/>
          </ac:picMkLst>
        </pc:picChg>
        <pc:picChg chg="del">
          <ac:chgData name="sun above" userId="af778d66278731e4" providerId="LiveId" clId="{1974136E-B9C6-405C-AE30-D54A6AAB93F4}" dt="2019-04-13T22:15:26.500" v="77" actId="478"/>
          <ac:picMkLst>
            <pc:docMk/>
            <pc:sldMk cId="2421972618" sldId="421"/>
            <ac:picMk id="9" creationId="{5BDED978-EE88-4E40-99B2-555239A51931}"/>
          </ac:picMkLst>
        </pc:picChg>
        <pc:picChg chg="del">
          <ac:chgData name="sun above" userId="af778d66278731e4" providerId="LiveId" clId="{1974136E-B9C6-405C-AE30-D54A6AAB93F4}" dt="2019-04-13T22:15:48.021" v="83" actId="478"/>
          <ac:picMkLst>
            <pc:docMk/>
            <pc:sldMk cId="2421972618" sldId="421"/>
            <ac:picMk id="10" creationId="{12138712-527A-4B87-9C83-D09D2559F9B7}"/>
          </ac:picMkLst>
        </pc:picChg>
        <pc:picChg chg="add mod">
          <ac:chgData name="sun above" userId="af778d66278731e4" providerId="LiveId" clId="{1974136E-B9C6-405C-AE30-D54A6AAB93F4}" dt="2019-04-13T22:15:37.086" v="82" actId="1076"/>
          <ac:picMkLst>
            <pc:docMk/>
            <pc:sldMk cId="2421972618" sldId="421"/>
            <ac:picMk id="11" creationId="{F6F3277C-AB34-4E91-B890-0DD9AE1AF9EC}"/>
          </ac:picMkLst>
        </pc:picChg>
        <pc:picChg chg="add mod">
          <ac:chgData name="sun above" userId="af778d66278731e4" providerId="LiveId" clId="{1974136E-B9C6-405C-AE30-D54A6AAB93F4}" dt="2019-04-13T22:15:51.920" v="85" actId="1076"/>
          <ac:picMkLst>
            <pc:docMk/>
            <pc:sldMk cId="2421972618" sldId="421"/>
            <ac:picMk id="12" creationId="{0C079E48-B57E-414C-A08A-75802CEE54AA}"/>
          </ac:picMkLst>
        </pc:picChg>
      </pc:sldChg>
      <pc:sldChg chg="add del">
        <pc:chgData name="sun above" userId="af778d66278731e4" providerId="LiveId" clId="{1974136E-B9C6-405C-AE30-D54A6AAB93F4}" dt="2019-04-12T22:35:22.656" v="55" actId="2696"/>
        <pc:sldMkLst>
          <pc:docMk/>
          <pc:sldMk cId="1343383006" sldId="422"/>
        </pc:sldMkLst>
      </pc:sldChg>
      <pc:sldChg chg="modSp">
        <pc:chgData name="sun above" userId="af778d66278731e4" providerId="LiveId" clId="{1974136E-B9C6-405C-AE30-D54A6AAB93F4}" dt="2019-04-14T12:07:09.948" v="296"/>
        <pc:sldMkLst>
          <pc:docMk/>
          <pc:sldMk cId="1647866306" sldId="431"/>
        </pc:sldMkLst>
        <pc:spChg chg="mod">
          <ac:chgData name="sun above" userId="af778d66278731e4" providerId="LiveId" clId="{1974136E-B9C6-405C-AE30-D54A6AAB93F4}" dt="2019-04-14T12:07:09.948" v="296"/>
          <ac:spMkLst>
            <pc:docMk/>
            <pc:sldMk cId="1647866306" sldId="431"/>
            <ac:spMk id="3" creationId="{D6E08125-CA9C-4B91-9CCB-EF3088D7724F}"/>
          </ac:spMkLst>
        </pc:spChg>
      </pc:sldChg>
      <pc:sldChg chg="addSp delSp">
        <pc:chgData name="sun above" userId="af778d66278731e4" providerId="LiveId" clId="{1974136E-B9C6-405C-AE30-D54A6AAB93F4}" dt="2019-04-12T22:34:44.866" v="1" actId="478"/>
        <pc:sldMkLst>
          <pc:docMk/>
          <pc:sldMk cId="175089486" sldId="435"/>
        </pc:sldMkLst>
        <pc:picChg chg="add del">
          <ac:chgData name="sun above" userId="af778d66278731e4" providerId="LiveId" clId="{1974136E-B9C6-405C-AE30-D54A6AAB93F4}" dt="2019-04-12T22:34:44.866" v="1" actId="478"/>
          <ac:picMkLst>
            <pc:docMk/>
            <pc:sldMk cId="175089486" sldId="435"/>
            <ac:picMk id="8" creationId="{EE8FC7CC-E9F5-424E-9FCA-AB6090FFA2D2}"/>
          </ac:picMkLst>
        </pc:picChg>
      </pc:sldChg>
      <pc:sldChg chg="modSp">
        <pc:chgData name="sun above" userId="af778d66278731e4" providerId="LiveId" clId="{1974136E-B9C6-405C-AE30-D54A6AAB93F4}" dt="2019-04-19T16:51:38.414" v="2910" actId="1076"/>
        <pc:sldMkLst>
          <pc:docMk/>
          <pc:sldMk cId="3002486829" sldId="444"/>
        </pc:sldMkLst>
        <pc:spChg chg="mod">
          <ac:chgData name="sun above" userId="af778d66278731e4" providerId="LiveId" clId="{1974136E-B9C6-405C-AE30-D54A6AAB93F4}" dt="2019-04-19T16:51:38.414" v="2910" actId="1076"/>
          <ac:spMkLst>
            <pc:docMk/>
            <pc:sldMk cId="3002486829" sldId="444"/>
            <ac:spMk id="20" creationId="{A21CEC1D-32B7-4C36-8F84-AF893C00273B}"/>
          </ac:spMkLst>
        </pc:spChg>
        <pc:grpChg chg="mod">
          <ac:chgData name="sun above" userId="af778d66278731e4" providerId="LiveId" clId="{1974136E-B9C6-405C-AE30-D54A6AAB93F4}" dt="2019-04-19T16:51:34.038" v="2909" actId="1076"/>
          <ac:grpSpMkLst>
            <pc:docMk/>
            <pc:sldMk cId="3002486829" sldId="444"/>
            <ac:grpSpMk id="14" creationId="{82A5E71D-406E-4370-85BA-9143C39720F9}"/>
          </ac:grpSpMkLst>
        </pc:grpChg>
        <pc:grpChg chg="mod">
          <ac:chgData name="sun above" userId="af778d66278731e4" providerId="LiveId" clId="{1974136E-B9C6-405C-AE30-D54A6AAB93F4}" dt="2019-04-19T16:51:27.787" v="2908" actId="1076"/>
          <ac:grpSpMkLst>
            <pc:docMk/>
            <pc:sldMk cId="3002486829" sldId="444"/>
            <ac:grpSpMk id="24" creationId="{922F2A8D-C749-49CB-B701-1ADE8E330610}"/>
          </ac:grpSpMkLst>
        </pc:grpChg>
      </pc:sldChg>
      <pc:sldChg chg="addSp delSp modSp">
        <pc:chgData name="sun above" userId="af778d66278731e4" providerId="LiveId" clId="{1974136E-B9C6-405C-AE30-D54A6AAB93F4}" dt="2019-04-13T22:17:32.616" v="96" actId="1076"/>
        <pc:sldMkLst>
          <pc:docMk/>
          <pc:sldMk cId="4092841353" sldId="445"/>
        </pc:sldMkLst>
        <pc:picChg chg="add mod">
          <ac:chgData name="sun above" userId="af778d66278731e4" providerId="LiveId" clId="{1974136E-B9C6-405C-AE30-D54A6AAB93F4}" dt="2019-04-13T22:17:32.616" v="96" actId="1076"/>
          <ac:picMkLst>
            <pc:docMk/>
            <pc:sldMk cId="4092841353" sldId="445"/>
            <ac:picMk id="7" creationId="{1267FA40-E895-4D6B-A91B-88A6718EE4F1}"/>
          </ac:picMkLst>
        </pc:picChg>
        <pc:picChg chg="del">
          <ac:chgData name="sun above" userId="af778d66278731e4" providerId="LiveId" clId="{1974136E-B9C6-405C-AE30-D54A6AAB93F4}" dt="2019-04-13T22:17:26.396" v="93" actId="478"/>
          <ac:picMkLst>
            <pc:docMk/>
            <pc:sldMk cId="4092841353" sldId="445"/>
            <ac:picMk id="8" creationId="{14D39652-E851-4DC6-8D14-179D5F8CDD60}"/>
          </ac:picMkLst>
        </pc:picChg>
        <pc:picChg chg="del">
          <ac:chgData name="sun above" userId="af778d66278731e4" providerId="LiveId" clId="{1974136E-B9C6-405C-AE30-D54A6AAB93F4}" dt="2019-04-13T22:17:07.713" v="90" actId="478"/>
          <ac:picMkLst>
            <pc:docMk/>
            <pc:sldMk cId="4092841353" sldId="445"/>
            <ac:picMk id="9" creationId="{D8BE2E54-39B9-48F0-9608-C78182344B45}"/>
          </ac:picMkLst>
        </pc:picChg>
        <pc:picChg chg="add mod">
          <ac:chgData name="sun above" userId="af778d66278731e4" providerId="LiveId" clId="{1974136E-B9C6-405C-AE30-D54A6AAB93F4}" dt="2019-04-13T22:17:30.601" v="95" actId="1076"/>
          <ac:picMkLst>
            <pc:docMk/>
            <pc:sldMk cId="4092841353" sldId="445"/>
            <ac:picMk id="10" creationId="{A5B14969-F85C-42DC-A687-5D60E827DF33}"/>
          </ac:picMkLst>
        </pc:picChg>
      </pc:sldChg>
      <pc:sldChg chg="addSp modSp add del">
        <pc:chgData name="sun above" userId="af778d66278731e4" providerId="LiveId" clId="{1974136E-B9C6-405C-AE30-D54A6AAB93F4}" dt="2019-04-15T22:22:17.458" v="2181" actId="20577"/>
        <pc:sldMkLst>
          <pc:docMk/>
          <pc:sldMk cId="2593867992" sldId="672"/>
        </pc:sldMkLst>
        <pc:spChg chg="mod">
          <ac:chgData name="sun above" userId="af778d66278731e4" providerId="LiveId" clId="{1974136E-B9C6-405C-AE30-D54A6AAB93F4}" dt="2019-04-15T22:12:53.423" v="1974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1974136E-B9C6-405C-AE30-D54A6AAB93F4}" dt="2019-04-15T22:15:01.091" v="2094"/>
          <ac:spMkLst>
            <pc:docMk/>
            <pc:sldMk cId="2593867992" sldId="672"/>
            <ac:spMk id="3" creationId="{7AE0EFD6-C7BD-4CCF-BB19-0A4F279DE61F}"/>
          </ac:spMkLst>
        </pc:spChg>
        <pc:spChg chg="add mod">
          <ac:chgData name="sun above" userId="af778d66278731e4" providerId="LiveId" clId="{1974136E-B9C6-405C-AE30-D54A6AAB93F4}" dt="2019-04-15T22:22:17.458" v="2181" actId="20577"/>
          <ac:spMkLst>
            <pc:docMk/>
            <pc:sldMk cId="2593867992" sldId="672"/>
            <ac:spMk id="4" creationId="{BEE44B01-5B5A-4D57-A3DA-1067C39C5212}"/>
          </ac:spMkLst>
        </pc:spChg>
      </pc:sldChg>
      <pc:sldChg chg="add del">
        <pc:chgData name="sun above" userId="af778d66278731e4" providerId="LiveId" clId="{1974136E-B9C6-405C-AE30-D54A6AAB93F4}" dt="2019-04-12T22:35:22.553" v="40" actId="2696"/>
        <pc:sldMkLst>
          <pc:docMk/>
          <pc:sldMk cId="2264752151" sldId="682"/>
        </pc:sldMkLst>
      </pc:sldChg>
      <pc:sldChg chg="addSp delSp modSp">
        <pc:chgData name="sun above" userId="af778d66278731e4" providerId="LiveId" clId="{1974136E-B9C6-405C-AE30-D54A6AAB93F4}" dt="2019-04-14T22:58:08.515" v="917" actId="20577"/>
        <pc:sldMkLst>
          <pc:docMk/>
          <pc:sldMk cId="4036847509" sldId="683"/>
        </pc:sldMkLst>
        <pc:spChg chg="mod">
          <ac:chgData name="sun above" userId="af778d66278731e4" providerId="LiveId" clId="{1974136E-B9C6-405C-AE30-D54A6AAB93F4}" dt="2019-04-14T22:58:08.515" v="917" actId="20577"/>
          <ac:spMkLst>
            <pc:docMk/>
            <pc:sldMk cId="4036847509" sldId="683"/>
            <ac:spMk id="8" creationId="{4505F58C-ABFE-4B65-AEA7-9C3196BF6245}"/>
          </ac:spMkLst>
        </pc:spChg>
        <pc:picChg chg="add del">
          <ac:chgData name="sun above" userId="af778d66278731e4" providerId="LiveId" clId="{1974136E-B9C6-405C-AE30-D54A6AAB93F4}" dt="2019-04-14T22:57:18.169" v="875"/>
          <ac:picMkLst>
            <pc:docMk/>
            <pc:sldMk cId="4036847509" sldId="683"/>
            <ac:picMk id="3074" creationId="{FA2FE79D-A75E-48F8-B490-C772F6F237BC}"/>
          </ac:picMkLst>
        </pc:picChg>
      </pc:sldChg>
      <pc:sldChg chg="modSp">
        <pc:chgData name="sun above" userId="af778d66278731e4" providerId="LiveId" clId="{1974136E-B9C6-405C-AE30-D54A6AAB93F4}" dt="2019-04-19T15:30:20.939" v="2511" actId="20577"/>
        <pc:sldMkLst>
          <pc:docMk/>
          <pc:sldMk cId="3262012527" sldId="686"/>
        </pc:sldMkLst>
        <pc:spChg chg="mod">
          <ac:chgData name="sun above" userId="af778d66278731e4" providerId="LiveId" clId="{1974136E-B9C6-405C-AE30-D54A6AAB93F4}" dt="2019-04-19T15:30:20.939" v="2511" actId="20577"/>
          <ac:spMkLst>
            <pc:docMk/>
            <pc:sldMk cId="3262012527" sldId="686"/>
            <ac:spMk id="3" creationId="{21321B55-8208-4683-8511-A3053FA57265}"/>
          </ac:spMkLst>
        </pc:spChg>
      </pc:sldChg>
      <pc:sldChg chg="modSp">
        <pc:chgData name="sun above" userId="af778d66278731e4" providerId="LiveId" clId="{1974136E-B9C6-405C-AE30-D54A6AAB93F4}" dt="2019-04-15T00:42:12.327" v="1347" actId="20577"/>
        <pc:sldMkLst>
          <pc:docMk/>
          <pc:sldMk cId="1452240813" sldId="688"/>
        </pc:sldMkLst>
        <pc:spChg chg="mod">
          <ac:chgData name="sun above" userId="af778d66278731e4" providerId="LiveId" clId="{1974136E-B9C6-405C-AE30-D54A6AAB93F4}" dt="2019-04-15T00:42:12.327" v="1347" actId="20577"/>
          <ac:spMkLst>
            <pc:docMk/>
            <pc:sldMk cId="1452240813" sldId="688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4T22:33:42.742" v="665" actId="14100"/>
          <ac:spMkLst>
            <pc:docMk/>
            <pc:sldMk cId="1452240813" sldId="688"/>
            <ac:spMk id="4" creationId="{F7B9BC9C-6EAE-46F1-9EC2-629CEE7D72DE}"/>
          </ac:spMkLst>
        </pc:spChg>
        <pc:picChg chg="mod">
          <ac:chgData name="sun above" userId="af778d66278731e4" providerId="LiveId" clId="{1974136E-B9C6-405C-AE30-D54A6AAB93F4}" dt="2019-04-14T22:33:35.617" v="663" actId="1076"/>
          <ac:picMkLst>
            <pc:docMk/>
            <pc:sldMk cId="1452240813" sldId="688"/>
            <ac:picMk id="8" creationId="{B704D858-655A-4074-BFE1-3E2F5BC2C3D2}"/>
          </ac:picMkLst>
        </pc:picChg>
      </pc:sldChg>
      <pc:sldChg chg="modSp">
        <pc:chgData name="sun above" userId="af778d66278731e4" providerId="LiveId" clId="{1974136E-B9C6-405C-AE30-D54A6AAB93F4}" dt="2019-04-15T21:57:21.523" v="1908" actId="14100"/>
        <pc:sldMkLst>
          <pc:docMk/>
          <pc:sldMk cId="718874582" sldId="690"/>
        </pc:sldMkLst>
        <pc:spChg chg="mod">
          <ac:chgData name="sun above" userId="af778d66278731e4" providerId="LiveId" clId="{1974136E-B9C6-405C-AE30-D54A6AAB93F4}" dt="2019-04-15T21:56:55.382" v="1902" actId="6549"/>
          <ac:spMkLst>
            <pc:docMk/>
            <pc:sldMk cId="718874582" sldId="690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21:57:14.096" v="1906" actId="14100"/>
          <ac:spMkLst>
            <pc:docMk/>
            <pc:sldMk cId="718874582" sldId="690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5T21:57:21.523" v="1908" actId="14100"/>
          <ac:spMkLst>
            <pc:docMk/>
            <pc:sldMk cId="718874582" sldId="690"/>
            <ac:spMk id="4" creationId="{F7B9BC9C-6EAE-46F1-9EC2-629CEE7D72DE}"/>
          </ac:spMkLst>
        </pc:spChg>
        <pc:picChg chg="mod">
          <ac:chgData name="sun above" userId="af778d66278731e4" providerId="LiveId" clId="{1974136E-B9C6-405C-AE30-D54A6AAB93F4}" dt="2019-04-15T21:57:17.189" v="1907" actId="1076"/>
          <ac:picMkLst>
            <pc:docMk/>
            <pc:sldMk cId="718874582" sldId="690"/>
            <ac:picMk id="9218" creationId="{07DC3B76-F00F-48D4-B0A8-D41691191BE7}"/>
          </ac:picMkLst>
        </pc:picChg>
      </pc:sldChg>
      <pc:sldChg chg="addSp delSp modSp add">
        <pc:chgData name="sun above" userId="af778d66278731e4" providerId="LiveId" clId="{1974136E-B9C6-405C-AE30-D54A6AAB93F4}" dt="2019-04-15T00:42:20.430" v="1353" actId="20577"/>
        <pc:sldMkLst>
          <pc:docMk/>
          <pc:sldMk cId="2504084709" sldId="691"/>
        </pc:sldMkLst>
        <pc:spChg chg="mod">
          <ac:chgData name="sun above" userId="af778d66278731e4" providerId="LiveId" clId="{1974136E-B9C6-405C-AE30-D54A6AAB93F4}" dt="2019-04-15T00:42:20.430" v="1353" actId="20577"/>
          <ac:spMkLst>
            <pc:docMk/>
            <pc:sldMk cId="2504084709" sldId="691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4T12:36:36.226" v="644" actId="6549"/>
          <ac:spMkLst>
            <pc:docMk/>
            <pc:sldMk cId="2504084709" sldId="691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4T22:23:13.875" v="651" actId="1076"/>
          <ac:spMkLst>
            <pc:docMk/>
            <pc:sldMk cId="2504084709" sldId="691"/>
            <ac:spMk id="4" creationId="{F7B9BC9C-6EAE-46F1-9EC2-629CEE7D72DE}"/>
          </ac:spMkLst>
        </pc:spChg>
        <pc:picChg chg="add mod">
          <ac:chgData name="sun above" userId="af778d66278731e4" providerId="LiveId" clId="{1974136E-B9C6-405C-AE30-D54A6AAB93F4}" dt="2019-04-14T22:30:44.940" v="657" actId="1076"/>
          <ac:picMkLst>
            <pc:docMk/>
            <pc:sldMk cId="2504084709" sldId="691"/>
            <ac:picMk id="8" creationId="{CF00A9A0-F451-4AC8-8817-FB18274A2A2E}"/>
          </ac:picMkLst>
        </pc:picChg>
        <pc:picChg chg="del mod">
          <ac:chgData name="sun above" userId="af778d66278731e4" providerId="LiveId" clId="{1974136E-B9C6-405C-AE30-D54A6AAB93F4}" dt="2019-04-14T12:30:38.591" v="417" actId="478"/>
          <ac:picMkLst>
            <pc:docMk/>
            <pc:sldMk cId="2504084709" sldId="691"/>
            <ac:picMk id="9218" creationId="{07DC3B76-F00F-48D4-B0A8-D41691191BE7}"/>
          </ac:picMkLst>
        </pc:picChg>
      </pc:sldChg>
      <pc:sldChg chg="addSp delSp modSp add">
        <pc:chgData name="sun above" userId="af778d66278731e4" providerId="LiveId" clId="{1974136E-B9C6-405C-AE30-D54A6AAB93F4}" dt="2019-04-15T00:42:25.223" v="1356" actId="20577"/>
        <pc:sldMkLst>
          <pc:docMk/>
          <pc:sldMk cId="4109820117" sldId="692"/>
        </pc:sldMkLst>
        <pc:spChg chg="mod">
          <ac:chgData name="sun above" userId="af778d66278731e4" providerId="LiveId" clId="{1974136E-B9C6-405C-AE30-D54A6AAB93F4}" dt="2019-04-15T00:42:25.223" v="1356" actId="20577"/>
          <ac:spMkLst>
            <pc:docMk/>
            <pc:sldMk cId="4109820117" sldId="692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4T23:40:03.127" v="1034"/>
          <ac:spMkLst>
            <pc:docMk/>
            <pc:sldMk cId="4109820117" sldId="692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4T23:39:32.173" v="1016" actId="27636"/>
          <ac:spMkLst>
            <pc:docMk/>
            <pc:sldMk cId="4109820117" sldId="692"/>
            <ac:spMk id="4" creationId="{F7B9BC9C-6EAE-46F1-9EC2-629CEE7D72DE}"/>
          </ac:spMkLst>
        </pc:spChg>
        <pc:picChg chg="del mod">
          <ac:chgData name="sun above" userId="af778d66278731e4" providerId="LiveId" clId="{1974136E-B9C6-405C-AE30-D54A6AAB93F4}" dt="2019-04-14T22:37:52.847" v="707" actId="478"/>
          <ac:picMkLst>
            <pc:docMk/>
            <pc:sldMk cId="4109820117" sldId="692"/>
            <ac:picMk id="8" creationId="{CF00A9A0-F451-4AC8-8817-FB18274A2A2E}"/>
          </ac:picMkLst>
        </pc:picChg>
        <pc:picChg chg="add del mod">
          <ac:chgData name="sun above" userId="af778d66278731e4" providerId="LiveId" clId="{1974136E-B9C6-405C-AE30-D54A6AAB93F4}" dt="2019-04-14T23:39:20.216" v="1008" actId="478"/>
          <ac:picMkLst>
            <pc:docMk/>
            <pc:sldMk cId="4109820117" sldId="692"/>
            <ac:picMk id="9" creationId="{31E46E99-C43A-443E-9794-D9B9C3766390}"/>
          </ac:picMkLst>
        </pc:picChg>
        <pc:picChg chg="add mod">
          <ac:chgData name="sun above" userId="af778d66278731e4" providerId="LiveId" clId="{1974136E-B9C6-405C-AE30-D54A6AAB93F4}" dt="2019-04-14T23:39:37.788" v="1020" actId="1076"/>
          <ac:picMkLst>
            <pc:docMk/>
            <pc:sldMk cId="4109820117" sldId="692"/>
            <ac:picMk id="10" creationId="{4BB5E3B0-11B6-457F-A49F-E0FE1239F82A}"/>
          </ac:picMkLst>
        </pc:picChg>
        <pc:picChg chg="add del">
          <ac:chgData name="sun above" userId="af778d66278731e4" providerId="LiveId" clId="{1974136E-B9C6-405C-AE30-D54A6AAB93F4}" dt="2019-04-14T22:38:05.117" v="709"/>
          <ac:picMkLst>
            <pc:docMk/>
            <pc:sldMk cId="4109820117" sldId="692"/>
            <ac:picMk id="1026" creationId="{1A0358DD-85C0-43FB-89B9-D3EF38560371}"/>
          </ac:picMkLst>
        </pc:picChg>
      </pc:sldChg>
      <pc:sldChg chg="addSp delSp modSp add">
        <pc:chgData name="sun above" userId="af778d66278731e4" providerId="LiveId" clId="{1974136E-B9C6-405C-AE30-D54A6AAB93F4}" dt="2019-04-15T00:42:29.090" v="1359" actId="20577"/>
        <pc:sldMkLst>
          <pc:docMk/>
          <pc:sldMk cId="3518366165" sldId="693"/>
        </pc:sldMkLst>
        <pc:spChg chg="mod">
          <ac:chgData name="sun above" userId="af778d66278731e4" providerId="LiveId" clId="{1974136E-B9C6-405C-AE30-D54A6AAB93F4}" dt="2019-04-15T00:42:29.090" v="1359" actId="20577"/>
          <ac:spMkLst>
            <pc:docMk/>
            <pc:sldMk cId="3518366165" sldId="693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4T23:33:54.860" v="1001" actId="6549"/>
          <ac:spMkLst>
            <pc:docMk/>
            <pc:sldMk cId="3518366165" sldId="693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4T23:32:36.694" v="965" actId="20577"/>
          <ac:spMkLst>
            <pc:docMk/>
            <pc:sldMk cId="3518366165" sldId="693"/>
            <ac:spMk id="4" creationId="{F7B9BC9C-6EAE-46F1-9EC2-629CEE7D72DE}"/>
          </ac:spMkLst>
        </pc:spChg>
        <pc:picChg chg="add mod">
          <ac:chgData name="sun above" userId="af778d66278731e4" providerId="LiveId" clId="{1974136E-B9C6-405C-AE30-D54A6AAB93F4}" dt="2019-04-14T23:38:06.600" v="1007" actId="1076"/>
          <ac:picMkLst>
            <pc:docMk/>
            <pc:sldMk cId="3518366165" sldId="693"/>
            <ac:picMk id="8" creationId="{B14E661F-8658-4529-9CB8-949A3CEB70DA}"/>
          </ac:picMkLst>
        </pc:picChg>
        <pc:picChg chg="del">
          <ac:chgData name="sun above" userId="af778d66278731e4" providerId="LiveId" clId="{1974136E-B9C6-405C-AE30-D54A6AAB93F4}" dt="2019-04-14T22:53:27.321" v="847" actId="478"/>
          <ac:picMkLst>
            <pc:docMk/>
            <pc:sldMk cId="3518366165" sldId="693"/>
            <ac:picMk id="9" creationId="{31E46E99-C43A-443E-9794-D9B9C3766390}"/>
          </ac:picMkLst>
        </pc:picChg>
        <pc:picChg chg="add del mod">
          <ac:chgData name="sun above" userId="af778d66278731e4" providerId="LiveId" clId="{1974136E-B9C6-405C-AE30-D54A6AAB93F4}" dt="2019-04-14T23:38:00.400" v="1003" actId="478"/>
          <ac:picMkLst>
            <pc:docMk/>
            <pc:sldMk cId="3518366165" sldId="693"/>
            <ac:picMk id="2050" creationId="{BCCF6CC0-954F-4955-B0A3-9A5AE5CBA19D}"/>
          </ac:picMkLst>
        </pc:picChg>
      </pc:sldChg>
      <pc:sldChg chg="addSp delSp modSp add">
        <pc:chgData name="sun above" userId="af778d66278731e4" providerId="LiveId" clId="{1974136E-B9C6-405C-AE30-D54A6AAB93F4}" dt="2019-04-15T00:42:33.114" v="1362" actId="20577"/>
        <pc:sldMkLst>
          <pc:docMk/>
          <pc:sldMk cId="2638714687" sldId="694"/>
        </pc:sldMkLst>
        <pc:spChg chg="mod">
          <ac:chgData name="sun above" userId="af778d66278731e4" providerId="LiveId" clId="{1974136E-B9C6-405C-AE30-D54A6AAB93F4}" dt="2019-04-15T00:42:33.114" v="1362" actId="20577"/>
          <ac:spMkLst>
            <pc:docMk/>
            <pc:sldMk cId="2638714687" sldId="694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4T23:50:07.881" v="1152" actId="1076"/>
          <ac:spMkLst>
            <pc:docMk/>
            <pc:sldMk cId="2638714687" sldId="694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4T23:50:59.330" v="1166" actId="6549"/>
          <ac:spMkLst>
            <pc:docMk/>
            <pc:sldMk cId="2638714687" sldId="694"/>
            <ac:spMk id="4" creationId="{F7B9BC9C-6EAE-46F1-9EC2-629CEE7D72DE}"/>
          </ac:spMkLst>
        </pc:spChg>
        <pc:picChg chg="del">
          <ac:chgData name="sun above" userId="af778d66278731e4" providerId="LiveId" clId="{1974136E-B9C6-405C-AE30-D54A6AAB93F4}" dt="2019-04-14T23:42:03.042" v="1081" actId="478"/>
          <ac:picMkLst>
            <pc:docMk/>
            <pc:sldMk cId="2638714687" sldId="694"/>
            <ac:picMk id="8" creationId="{B14E661F-8658-4529-9CB8-949A3CEB70DA}"/>
          </ac:picMkLst>
        </pc:picChg>
        <pc:picChg chg="add mod">
          <ac:chgData name="sun above" userId="af778d66278731e4" providerId="LiveId" clId="{1974136E-B9C6-405C-AE30-D54A6AAB93F4}" dt="2019-04-14T23:51:08.846" v="1167" actId="1076"/>
          <ac:picMkLst>
            <pc:docMk/>
            <pc:sldMk cId="2638714687" sldId="694"/>
            <ac:picMk id="9" creationId="{1443EE2C-B5C6-4838-ADC1-5329EABD51B2}"/>
          </ac:picMkLst>
        </pc:picChg>
      </pc:sldChg>
      <pc:sldChg chg="addSp delSp modSp add">
        <pc:chgData name="sun above" userId="af778d66278731e4" providerId="LiveId" clId="{1974136E-B9C6-405C-AE30-D54A6AAB93F4}" dt="2019-04-15T00:42:38.015" v="1365" actId="20577"/>
        <pc:sldMkLst>
          <pc:docMk/>
          <pc:sldMk cId="1336613186" sldId="695"/>
        </pc:sldMkLst>
        <pc:spChg chg="mod">
          <ac:chgData name="sun above" userId="af778d66278731e4" providerId="LiveId" clId="{1974136E-B9C6-405C-AE30-D54A6AAB93F4}" dt="2019-04-15T00:42:38.015" v="1365" actId="20577"/>
          <ac:spMkLst>
            <pc:docMk/>
            <pc:sldMk cId="1336613186" sldId="695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00:02:49.098" v="1248"/>
          <ac:spMkLst>
            <pc:docMk/>
            <pc:sldMk cId="1336613186" sldId="695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5T00:02:49.098" v="1248"/>
          <ac:spMkLst>
            <pc:docMk/>
            <pc:sldMk cId="1336613186" sldId="695"/>
            <ac:spMk id="4" creationId="{F7B9BC9C-6EAE-46F1-9EC2-629CEE7D72DE}"/>
          </ac:spMkLst>
        </pc:spChg>
        <pc:picChg chg="del">
          <ac:chgData name="sun above" userId="af778d66278731e4" providerId="LiveId" clId="{1974136E-B9C6-405C-AE30-D54A6AAB93F4}" dt="2019-04-14T23:56:49.423" v="1208" actId="478"/>
          <ac:picMkLst>
            <pc:docMk/>
            <pc:sldMk cId="1336613186" sldId="695"/>
            <ac:picMk id="8" creationId="{B14E661F-8658-4529-9CB8-949A3CEB70DA}"/>
          </ac:picMkLst>
        </pc:picChg>
        <pc:picChg chg="add mod">
          <ac:chgData name="sun above" userId="af778d66278731e4" providerId="LiveId" clId="{1974136E-B9C6-405C-AE30-D54A6AAB93F4}" dt="2019-04-14T23:57:42.992" v="1243" actId="1076"/>
          <ac:picMkLst>
            <pc:docMk/>
            <pc:sldMk cId="1336613186" sldId="695"/>
            <ac:picMk id="9" creationId="{E4404E39-A78D-4748-B206-78AC02D50DBA}"/>
          </ac:picMkLst>
        </pc:picChg>
      </pc:sldChg>
      <pc:sldChg chg="addSp delSp modSp add">
        <pc:chgData name="sun above" userId="af778d66278731e4" providerId="LiveId" clId="{1974136E-B9C6-405C-AE30-D54A6AAB93F4}" dt="2019-04-15T00:48:36.318" v="1368" actId="20577"/>
        <pc:sldMkLst>
          <pc:docMk/>
          <pc:sldMk cId="2804151332" sldId="696"/>
        </pc:sldMkLst>
        <pc:spChg chg="mod">
          <ac:chgData name="sun above" userId="af778d66278731e4" providerId="LiveId" clId="{1974136E-B9C6-405C-AE30-D54A6AAB93F4}" dt="2019-04-15T00:48:36.318" v="1368" actId="20577"/>
          <ac:spMkLst>
            <pc:docMk/>
            <pc:sldMk cId="2804151332" sldId="696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00:07:57.423" v="1335" actId="1076"/>
          <ac:spMkLst>
            <pc:docMk/>
            <pc:sldMk cId="2804151332" sldId="696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5T00:07:51.243" v="1334" actId="14100"/>
          <ac:spMkLst>
            <pc:docMk/>
            <pc:sldMk cId="2804151332" sldId="696"/>
            <ac:spMk id="4" creationId="{F7B9BC9C-6EAE-46F1-9EC2-629CEE7D72DE}"/>
          </ac:spMkLst>
        </pc:spChg>
        <pc:picChg chg="add mod">
          <ac:chgData name="sun above" userId="af778d66278731e4" providerId="LiveId" clId="{1974136E-B9C6-405C-AE30-D54A6AAB93F4}" dt="2019-04-15T00:07:59.442" v="1336" actId="1076"/>
          <ac:picMkLst>
            <pc:docMk/>
            <pc:sldMk cId="2804151332" sldId="696"/>
            <ac:picMk id="8" creationId="{8CEAD4ED-296A-4047-B3AA-78E20198B63F}"/>
          </ac:picMkLst>
        </pc:picChg>
        <pc:picChg chg="del mod">
          <ac:chgData name="sun above" userId="af778d66278731e4" providerId="LiveId" clId="{1974136E-B9C6-405C-AE30-D54A6AAB93F4}" dt="2019-04-15T00:06:04.406" v="1292" actId="478"/>
          <ac:picMkLst>
            <pc:docMk/>
            <pc:sldMk cId="2804151332" sldId="696"/>
            <ac:picMk id="9" creationId="{E4404E39-A78D-4748-B206-78AC02D50DBA}"/>
          </ac:picMkLst>
        </pc:picChg>
      </pc:sldChg>
      <pc:sldChg chg="addSp delSp modSp add">
        <pc:chgData name="sun above" userId="af778d66278731e4" providerId="LiveId" clId="{1974136E-B9C6-405C-AE30-D54A6AAB93F4}" dt="2019-04-15T01:30:15.750" v="1465" actId="6549"/>
        <pc:sldMkLst>
          <pc:docMk/>
          <pc:sldMk cId="1868923282" sldId="697"/>
        </pc:sldMkLst>
        <pc:spChg chg="mod">
          <ac:chgData name="sun above" userId="af778d66278731e4" providerId="LiveId" clId="{1974136E-B9C6-405C-AE30-D54A6AAB93F4}" dt="2019-04-15T00:48:41.170" v="1371" actId="20577"/>
          <ac:spMkLst>
            <pc:docMk/>
            <pc:sldMk cId="1868923282" sldId="697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01:30:15.750" v="1465" actId="6549"/>
          <ac:spMkLst>
            <pc:docMk/>
            <pc:sldMk cId="1868923282" sldId="697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5T01:27:06.866" v="1453" actId="14100"/>
          <ac:spMkLst>
            <pc:docMk/>
            <pc:sldMk cId="1868923282" sldId="697"/>
            <ac:spMk id="4" creationId="{F7B9BC9C-6EAE-46F1-9EC2-629CEE7D72DE}"/>
          </ac:spMkLst>
        </pc:spChg>
        <pc:picChg chg="del mod">
          <ac:chgData name="sun above" userId="af778d66278731e4" providerId="LiveId" clId="{1974136E-B9C6-405C-AE30-D54A6AAB93F4}" dt="2019-04-15T00:51:15.631" v="1405" actId="478"/>
          <ac:picMkLst>
            <pc:docMk/>
            <pc:sldMk cId="1868923282" sldId="697"/>
            <ac:picMk id="8" creationId="{8CEAD4ED-296A-4047-B3AA-78E20198B63F}"/>
          </ac:picMkLst>
        </pc:picChg>
        <pc:picChg chg="add del mod">
          <ac:chgData name="sun above" userId="af778d66278731e4" providerId="LiveId" clId="{1974136E-B9C6-405C-AE30-D54A6AAB93F4}" dt="2019-04-15T00:51:34.678" v="1408" actId="478"/>
          <ac:picMkLst>
            <pc:docMk/>
            <pc:sldMk cId="1868923282" sldId="697"/>
            <ac:picMk id="9" creationId="{F535D2E9-E13A-4032-81C4-56736370A05A}"/>
          </ac:picMkLst>
        </pc:picChg>
        <pc:picChg chg="add mod">
          <ac:chgData name="sun above" userId="af778d66278731e4" providerId="LiveId" clId="{1974136E-B9C6-405C-AE30-D54A6AAB93F4}" dt="2019-04-15T00:51:37.967" v="1410" actId="1076"/>
          <ac:picMkLst>
            <pc:docMk/>
            <pc:sldMk cId="1868923282" sldId="697"/>
            <ac:picMk id="10" creationId="{3F07BA8F-3C00-4328-BCDD-765C804C0BF9}"/>
          </ac:picMkLst>
        </pc:picChg>
      </pc:sldChg>
      <pc:sldChg chg="addSp delSp modSp add">
        <pc:chgData name="sun above" userId="af778d66278731e4" providerId="LiveId" clId="{1974136E-B9C6-405C-AE30-D54A6AAB93F4}" dt="2019-04-15T01:38:28.391" v="1591" actId="14100"/>
        <pc:sldMkLst>
          <pc:docMk/>
          <pc:sldMk cId="655071208" sldId="698"/>
        </pc:sldMkLst>
        <pc:spChg chg="mod">
          <ac:chgData name="sun above" userId="af778d66278731e4" providerId="LiveId" clId="{1974136E-B9C6-405C-AE30-D54A6AAB93F4}" dt="2019-04-15T01:30:01.236" v="1463" actId="20577"/>
          <ac:spMkLst>
            <pc:docMk/>
            <pc:sldMk cId="655071208" sldId="698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01:38:11.814" v="1586" actId="27636"/>
          <ac:spMkLst>
            <pc:docMk/>
            <pc:sldMk cId="655071208" sldId="698"/>
            <ac:spMk id="3" creationId="{78AA084D-EA57-4856-992F-22AD3B40A8C6}"/>
          </ac:spMkLst>
        </pc:spChg>
        <pc:spChg chg="del mod">
          <ac:chgData name="sun above" userId="af778d66278731e4" providerId="LiveId" clId="{1974136E-B9C6-405C-AE30-D54A6AAB93F4}" dt="2019-04-15T01:37:03.864" v="1565" actId="478"/>
          <ac:spMkLst>
            <pc:docMk/>
            <pc:sldMk cId="655071208" sldId="698"/>
            <ac:spMk id="4" creationId="{F7B9BC9C-6EAE-46F1-9EC2-629CEE7D72DE}"/>
          </ac:spMkLst>
        </pc:spChg>
        <pc:spChg chg="add mod">
          <ac:chgData name="sun above" userId="af778d66278731e4" providerId="LiveId" clId="{1974136E-B9C6-405C-AE30-D54A6AAB93F4}" dt="2019-04-15T01:38:28.391" v="1591" actId="14100"/>
          <ac:spMkLst>
            <pc:docMk/>
            <pc:sldMk cId="655071208" sldId="698"/>
            <ac:spMk id="11" creationId="{A696EA0D-2105-4BE2-89F1-5EAF9437F8F5}"/>
          </ac:spMkLst>
        </pc:spChg>
        <pc:spChg chg="add del mod">
          <ac:chgData name="sun above" userId="af778d66278731e4" providerId="LiveId" clId="{1974136E-B9C6-405C-AE30-D54A6AAB93F4}" dt="2019-04-15T01:37:09.175" v="1566"/>
          <ac:spMkLst>
            <pc:docMk/>
            <pc:sldMk cId="655071208" sldId="698"/>
            <ac:spMk id="12" creationId="{BA96FB36-583B-4859-B47A-CD283921AD55}"/>
          </ac:spMkLst>
        </pc:spChg>
        <pc:picChg chg="add mod">
          <ac:chgData name="sun above" userId="af778d66278731e4" providerId="LiveId" clId="{1974136E-B9C6-405C-AE30-D54A6AAB93F4}" dt="2019-04-15T01:38:06.671" v="1584" actId="1076"/>
          <ac:picMkLst>
            <pc:docMk/>
            <pc:sldMk cId="655071208" sldId="698"/>
            <ac:picMk id="8" creationId="{DA2D7F11-ADD5-49F5-A98D-64C52A2D0647}"/>
          </ac:picMkLst>
        </pc:picChg>
        <pc:picChg chg="del mod">
          <ac:chgData name="sun above" userId="af778d66278731e4" providerId="LiveId" clId="{1974136E-B9C6-405C-AE30-D54A6AAB93F4}" dt="2019-04-15T01:35:52.408" v="1503" actId="478"/>
          <ac:picMkLst>
            <pc:docMk/>
            <pc:sldMk cId="655071208" sldId="698"/>
            <ac:picMk id="10" creationId="{3F07BA8F-3C00-4328-BCDD-765C804C0BF9}"/>
          </ac:picMkLst>
        </pc:picChg>
      </pc:sldChg>
      <pc:sldChg chg="addSp delSp modSp add">
        <pc:chgData name="sun above" userId="af778d66278731e4" providerId="LiveId" clId="{1974136E-B9C6-405C-AE30-D54A6AAB93F4}" dt="2019-04-15T01:44:38.415" v="1666" actId="14100"/>
        <pc:sldMkLst>
          <pc:docMk/>
          <pc:sldMk cId="842631142" sldId="699"/>
        </pc:sldMkLst>
        <pc:spChg chg="mod">
          <ac:chgData name="sun above" userId="af778d66278731e4" providerId="LiveId" clId="{1974136E-B9C6-405C-AE30-D54A6AAB93F4}" dt="2019-04-15T01:39:01.032" v="1603" actId="20577"/>
          <ac:spMkLst>
            <pc:docMk/>
            <pc:sldMk cId="842631142" sldId="699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01:43:40.978" v="1652" actId="14100"/>
          <ac:spMkLst>
            <pc:docMk/>
            <pc:sldMk cId="842631142" sldId="699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5T01:44:38.415" v="1666" actId="14100"/>
          <ac:spMkLst>
            <pc:docMk/>
            <pc:sldMk cId="842631142" sldId="699"/>
            <ac:spMk id="11" creationId="{A696EA0D-2105-4BE2-89F1-5EAF9437F8F5}"/>
          </ac:spMkLst>
        </pc:spChg>
        <pc:picChg chg="add mod">
          <ac:chgData name="sun above" userId="af778d66278731e4" providerId="LiveId" clId="{1974136E-B9C6-405C-AE30-D54A6AAB93F4}" dt="2019-04-15T01:44:35.570" v="1665" actId="1076"/>
          <ac:picMkLst>
            <pc:docMk/>
            <pc:sldMk cId="842631142" sldId="699"/>
            <ac:picMk id="4" creationId="{17F60DC5-8C0F-4B0A-8019-9EA2B185E41E}"/>
          </ac:picMkLst>
        </pc:picChg>
        <pc:picChg chg="del">
          <ac:chgData name="sun above" userId="af778d66278731e4" providerId="LiveId" clId="{1974136E-B9C6-405C-AE30-D54A6AAB93F4}" dt="2019-04-15T01:43:37.224" v="1651" actId="478"/>
          <ac:picMkLst>
            <pc:docMk/>
            <pc:sldMk cId="842631142" sldId="699"/>
            <ac:picMk id="8" creationId="{DA2D7F11-ADD5-49F5-A98D-64C52A2D0647}"/>
          </ac:picMkLst>
        </pc:picChg>
      </pc:sldChg>
      <pc:sldChg chg="addSp delSp modSp add">
        <pc:chgData name="sun above" userId="af778d66278731e4" providerId="LiveId" clId="{1974136E-B9C6-405C-AE30-D54A6AAB93F4}" dt="2019-04-15T21:48:19.884" v="1841"/>
        <pc:sldMkLst>
          <pc:docMk/>
          <pc:sldMk cId="86290613" sldId="700"/>
        </pc:sldMkLst>
        <pc:spChg chg="mod">
          <ac:chgData name="sun above" userId="af778d66278731e4" providerId="LiveId" clId="{1974136E-B9C6-405C-AE30-D54A6AAB93F4}" dt="2019-04-15T01:45:27.983" v="1677" actId="20577"/>
          <ac:spMkLst>
            <pc:docMk/>
            <pc:sldMk cId="86290613" sldId="700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21:48:19.884" v="1841"/>
          <ac:spMkLst>
            <pc:docMk/>
            <pc:sldMk cId="86290613" sldId="700"/>
            <ac:spMk id="3" creationId="{78AA084D-EA57-4856-992F-22AD3B40A8C6}"/>
          </ac:spMkLst>
        </pc:spChg>
        <pc:spChg chg="add del mod">
          <ac:chgData name="sun above" userId="af778d66278731e4" providerId="LiveId" clId="{1974136E-B9C6-405C-AE30-D54A6AAB93F4}" dt="2019-04-15T21:46:43.800" v="1801"/>
          <ac:spMkLst>
            <pc:docMk/>
            <pc:sldMk cId="86290613" sldId="700"/>
            <ac:spMk id="8" creationId="{E31B102C-278C-4523-8ABB-E3AAE910F98F}"/>
          </ac:spMkLst>
        </pc:spChg>
        <pc:spChg chg="mod">
          <ac:chgData name="sun above" userId="af778d66278731e4" providerId="LiveId" clId="{1974136E-B9C6-405C-AE30-D54A6AAB93F4}" dt="2019-04-15T21:45:05.292" v="1797" actId="403"/>
          <ac:spMkLst>
            <pc:docMk/>
            <pc:sldMk cId="86290613" sldId="700"/>
            <ac:spMk id="11" creationId="{A696EA0D-2105-4BE2-89F1-5EAF9437F8F5}"/>
          </ac:spMkLst>
        </pc:spChg>
        <pc:picChg chg="del">
          <ac:chgData name="sun above" userId="af778d66278731e4" providerId="LiveId" clId="{1974136E-B9C6-405C-AE30-D54A6AAB93F4}" dt="2019-04-15T01:45:44.712" v="1678" actId="478"/>
          <ac:picMkLst>
            <pc:docMk/>
            <pc:sldMk cId="86290613" sldId="700"/>
            <ac:picMk id="4" creationId="{17F60DC5-8C0F-4B0A-8019-9EA2B185E41E}"/>
          </ac:picMkLst>
        </pc:picChg>
        <pc:picChg chg="add mod">
          <ac:chgData name="sun above" userId="af778d66278731e4" providerId="LiveId" clId="{1974136E-B9C6-405C-AE30-D54A6AAB93F4}" dt="2019-04-15T21:46:31.880" v="1799" actId="1076"/>
          <ac:picMkLst>
            <pc:docMk/>
            <pc:sldMk cId="86290613" sldId="700"/>
            <ac:picMk id="4" creationId="{A0F38FB5-1DE1-4100-833C-85C36EB140A2}"/>
          </ac:picMkLst>
        </pc:picChg>
      </pc:sldChg>
      <pc:sldChg chg="addSp delSp modSp add">
        <pc:chgData name="sun above" userId="af778d66278731e4" providerId="LiveId" clId="{1974136E-B9C6-405C-AE30-D54A6AAB93F4}" dt="2019-04-15T21:51:25.608" v="1865" actId="1076"/>
        <pc:sldMkLst>
          <pc:docMk/>
          <pc:sldMk cId="2069577848" sldId="701"/>
        </pc:sldMkLst>
        <pc:spChg chg="mod">
          <ac:chgData name="sun above" userId="af778d66278731e4" providerId="LiveId" clId="{1974136E-B9C6-405C-AE30-D54A6AAB93F4}" dt="2019-04-15T21:47:28.147" v="1810" actId="20577"/>
          <ac:spMkLst>
            <pc:docMk/>
            <pc:sldMk cId="2069577848" sldId="701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21:48:12.724" v="1837" actId="20577"/>
          <ac:spMkLst>
            <pc:docMk/>
            <pc:sldMk cId="2069577848" sldId="701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5T21:51:16.437" v="1864" actId="14100"/>
          <ac:spMkLst>
            <pc:docMk/>
            <pc:sldMk cId="2069577848" sldId="701"/>
            <ac:spMk id="11" creationId="{A696EA0D-2105-4BE2-89F1-5EAF9437F8F5}"/>
          </ac:spMkLst>
        </pc:spChg>
        <pc:picChg chg="del">
          <ac:chgData name="sun above" userId="af778d66278731e4" providerId="LiveId" clId="{1974136E-B9C6-405C-AE30-D54A6AAB93F4}" dt="2019-04-15T21:50:27.121" v="1842" actId="478"/>
          <ac:picMkLst>
            <pc:docMk/>
            <pc:sldMk cId="2069577848" sldId="701"/>
            <ac:picMk id="4" creationId="{A0F38FB5-1DE1-4100-833C-85C36EB140A2}"/>
          </ac:picMkLst>
        </pc:picChg>
        <pc:picChg chg="add mod">
          <ac:chgData name="sun above" userId="af778d66278731e4" providerId="LiveId" clId="{1974136E-B9C6-405C-AE30-D54A6AAB93F4}" dt="2019-04-15T21:51:25.608" v="1865" actId="1076"/>
          <ac:picMkLst>
            <pc:docMk/>
            <pc:sldMk cId="2069577848" sldId="701"/>
            <ac:picMk id="8" creationId="{6084EBED-BC55-402E-8BCA-5BA646BBBFCD}"/>
          </ac:picMkLst>
        </pc:picChg>
      </pc:sldChg>
      <pc:sldChg chg="modSp add">
        <pc:chgData name="sun above" userId="af778d66278731e4" providerId="LiveId" clId="{1974136E-B9C6-405C-AE30-D54A6AAB93F4}" dt="2019-04-15T22:25:45.904" v="2276" actId="20577"/>
        <pc:sldMkLst>
          <pc:docMk/>
          <pc:sldMk cId="545629365" sldId="703"/>
        </pc:sldMkLst>
        <pc:spChg chg="mod">
          <ac:chgData name="sun above" userId="af778d66278731e4" providerId="LiveId" clId="{1974136E-B9C6-405C-AE30-D54A6AAB93F4}" dt="2019-04-15T22:25:45.904" v="2276" actId="20577"/>
          <ac:spMkLst>
            <pc:docMk/>
            <pc:sldMk cId="545629365" sldId="703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22:23:53.286" v="2255" actId="20577"/>
          <ac:spMkLst>
            <pc:docMk/>
            <pc:sldMk cId="545629365" sldId="703"/>
            <ac:spMk id="3" creationId="{78AA084D-EA57-4856-992F-22AD3B40A8C6}"/>
          </ac:spMkLst>
        </pc:spChg>
      </pc:sldChg>
      <pc:sldChg chg="addSp delSp modSp add">
        <pc:chgData name="sun above" userId="af778d66278731e4" providerId="LiveId" clId="{1974136E-B9C6-405C-AE30-D54A6AAB93F4}" dt="2019-04-15T22:25:49.440" v="2277" actId="20577"/>
        <pc:sldMkLst>
          <pc:docMk/>
          <pc:sldMk cId="3265988276" sldId="704"/>
        </pc:sldMkLst>
        <pc:spChg chg="mod">
          <ac:chgData name="sun above" userId="af778d66278731e4" providerId="LiveId" clId="{1974136E-B9C6-405C-AE30-D54A6AAB93F4}" dt="2019-04-15T22:25:49.440" v="2277" actId="20577"/>
          <ac:spMkLst>
            <pc:docMk/>
            <pc:sldMk cId="3265988276" sldId="704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22:23:41.861" v="2239" actId="20577"/>
          <ac:spMkLst>
            <pc:docMk/>
            <pc:sldMk cId="3265988276" sldId="704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5T22:19:48.948" v="2160" actId="1076"/>
          <ac:spMkLst>
            <pc:docMk/>
            <pc:sldMk cId="3265988276" sldId="704"/>
            <ac:spMk id="11" creationId="{A696EA0D-2105-4BE2-89F1-5EAF9437F8F5}"/>
          </ac:spMkLst>
        </pc:spChg>
        <pc:picChg chg="del">
          <ac:chgData name="sun above" userId="af778d66278731e4" providerId="LiveId" clId="{1974136E-B9C6-405C-AE30-D54A6AAB93F4}" dt="2019-04-15T22:20:40.831" v="2161" actId="478"/>
          <ac:picMkLst>
            <pc:docMk/>
            <pc:sldMk cId="3265988276" sldId="704"/>
            <ac:picMk id="4" creationId="{2EDEC421-B0A9-464E-ABE3-B22C6E193C02}"/>
          </ac:picMkLst>
        </pc:picChg>
        <pc:picChg chg="add del mod">
          <ac:chgData name="sun above" userId="af778d66278731e4" providerId="LiveId" clId="{1974136E-B9C6-405C-AE30-D54A6AAB93F4}" dt="2019-04-15T22:20:59.787" v="2164" actId="478"/>
          <ac:picMkLst>
            <pc:docMk/>
            <pc:sldMk cId="3265988276" sldId="704"/>
            <ac:picMk id="8" creationId="{55483738-6DD5-4FE0-88E0-9C7EDDB8CDC4}"/>
          </ac:picMkLst>
        </pc:picChg>
        <pc:picChg chg="add mod">
          <ac:chgData name="sun above" userId="af778d66278731e4" providerId="LiveId" clId="{1974136E-B9C6-405C-AE30-D54A6AAB93F4}" dt="2019-04-15T22:21:07.729" v="2166" actId="1076"/>
          <ac:picMkLst>
            <pc:docMk/>
            <pc:sldMk cId="3265988276" sldId="704"/>
            <ac:picMk id="9" creationId="{E2FFA6C9-D1B2-4C51-8787-4884BEDF8E50}"/>
          </ac:picMkLst>
        </pc:picChg>
      </pc:sldChg>
      <pc:sldChg chg="addSp delSp modSp add">
        <pc:chgData name="sun above" userId="af778d66278731e4" providerId="LiveId" clId="{1974136E-B9C6-405C-AE30-D54A6AAB93F4}" dt="2019-04-15T22:30:57.233" v="2297" actId="14100"/>
        <pc:sldMkLst>
          <pc:docMk/>
          <pc:sldMk cId="1421616432" sldId="705"/>
        </pc:sldMkLst>
        <pc:spChg chg="mod">
          <ac:chgData name="sun above" userId="af778d66278731e4" providerId="LiveId" clId="{1974136E-B9C6-405C-AE30-D54A6AAB93F4}" dt="2019-04-15T22:25:52.677" v="2278" actId="20577"/>
          <ac:spMkLst>
            <pc:docMk/>
            <pc:sldMk cId="1421616432" sldId="705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5T22:23:30.498" v="2225" actId="20577"/>
          <ac:spMkLst>
            <pc:docMk/>
            <pc:sldMk cId="1421616432" sldId="705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5T22:30:57.233" v="2297" actId="14100"/>
          <ac:spMkLst>
            <pc:docMk/>
            <pc:sldMk cId="1421616432" sldId="705"/>
            <ac:spMk id="11" creationId="{A696EA0D-2105-4BE2-89F1-5EAF9437F8F5}"/>
          </ac:spMkLst>
        </pc:spChg>
        <pc:picChg chg="add mod">
          <ac:chgData name="sun above" userId="af778d66278731e4" providerId="LiveId" clId="{1974136E-B9C6-405C-AE30-D54A6AAB93F4}" dt="2019-04-15T22:30:06.391" v="2281" actId="1076"/>
          <ac:picMkLst>
            <pc:docMk/>
            <pc:sldMk cId="1421616432" sldId="705"/>
            <ac:picMk id="4" creationId="{CEEC7B97-A26D-4C24-A98E-50147E99E234}"/>
          </ac:picMkLst>
        </pc:picChg>
        <pc:picChg chg="del">
          <ac:chgData name="sun above" userId="af778d66278731e4" providerId="LiveId" clId="{1974136E-B9C6-405C-AE30-D54A6AAB93F4}" dt="2019-04-15T22:30:02.616" v="2279" actId="478"/>
          <ac:picMkLst>
            <pc:docMk/>
            <pc:sldMk cId="1421616432" sldId="705"/>
            <ac:picMk id="9" creationId="{E2FFA6C9-D1B2-4C51-8787-4884BEDF8E50}"/>
          </ac:picMkLst>
        </pc:picChg>
      </pc:sldChg>
      <pc:sldChg chg="modSp add">
        <pc:chgData name="sun above" userId="af778d66278731e4" providerId="LiveId" clId="{1974136E-B9C6-405C-AE30-D54A6AAB93F4}" dt="2019-04-19T16:09:47.701" v="2832" actId="20577"/>
        <pc:sldMkLst>
          <pc:docMk/>
          <pc:sldMk cId="1501987861" sldId="706"/>
        </pc:sldMkLst>
        <pc:spChg chg="mod">
          <ac:chgData name="sun above" userId="af778d66278731e4" providerId="LiveId" clId="{1974136E-B9C6-405C-AE30-D54A6AAB93F4}" dt="2019-04-15T22:32:47.416" v="2361" actId="20577"/>
          <ac:spMkLst>
            <pc:docMk/>
            <pc:sldMk cId="1501987861" sldId="706"/>
            <ac:spMk id="2" creationId="{B5435C65-15C6-4A70-9B57-8D6926EA1AD6}"/>
          </ac:spMkLst>
        </pc:spChg>
        <pc:spChg chg="mod">
          <ac:chgData name="sun above" userId="af778d66278731e4" providerId="LiveId" clId="{1974136E-B9C6-405C-AE30-D54A6AAB93F4}" dt="2019-04-19T16:09:47.701" v="2832" actId="20577"/>
          <ac:spMkLst>
            <pc:docMk/>
            <pc:sldMk cId="1501987861" sldId="706"/>
            <ac:spMk id="3" creationId="{ED4EBEEF-8223-43D6-AC22-47BF471D46E5}"/>
          </ac:spMkLst>
        </pc:spChg>
      </pc:sldChg>
      <pc:sldChg chg="addSp delSp modSp add">
        <pc:chgData name="sun above" userId="af778d66278731e4" providerId="LiveId" clId="{1974136E-B9C6-405C-AE30-D54A6AAB93F4}" dt="2019-04-19T16:05:13.866" v="2695" actId="255"/>
        <pc:sldMkLst>
          <pc:docMk/>
          <pc:sldMk cId="3451155025" sldId="707"/>
        </pc:sldMkLst>
        <pc:spChg chg="mod">
          <ac:chgData name="sun above" userId="af778d66278731e4" providerId="LiveId" clId="{1974136E-B9C6-405C-AE30-D54A6AAB93F4}" dt="2019-04-19T15:25:07.048" v="2383" actId="20577"/>
          <ac:spMkLst>
            <pc:docMk/>
            <pc:sldMk cId="3451155025" sldId="707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9T16:05:13.866" v="2695" actId="255"/>
          <ac:spMkLst>
            <pc:docMk/>
            <pc:sldMk cId="3451155025" sldId="707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9T15:33:44.985" v="2521" actId="14100"/>
          <ac:spMkLst>
            <pc:docMk/>
            <pc:sldMk cId="3451155025" sldId="707"/>
            <ac:spMk id="11" creationId="{A696EA0D-2105-4BE2-89F1-5EAF9437F8F5}"/>
          </ac:spMkLst>
        </pc:spChg>
        <pc:picChg chg="del mod">
          <ac:chgData name="sun above" userId="af778d66278731e4" providerId="LiveId" clId="{1974136E-B9C6-405C-AE30-D54A6AAB93F4}" dt="2019-04-19T15:32:09.434" v="2512" actId="478"/>
          <ac:picMkLst>
            <pc:docMk/>
            <pc:sldMk cId="3451155025" sldId="707"/>
            <ac:picMk id="4" creationId="{CEEC7B97-A26D-4C24-A98E-50147E99E234}"/>
          </ac:picMkLst>
        </pc:picChg>
        <pc:picChg chg="add mod">
          <ac:chgData name="sun above" userId="af778d66278731e4" providerId="LiveId" clId="{1974136E-B9C6-405C-AE30-D54A6AAB93F4}" dt="2019-04-19T15:57:24.098" v="2626" actId="1076"/>
          <ac:picMkLst>
            <pc:docMk/>
            <pc:sldMk cId="3451155025" sldId="707"/>
            <ac:picMk id="8" creationId="{A272D6AF-1390-4CF4-879E-2CA3B0A87E37}"/>
          </ac:picMkLst>
        </pc:picChg>
      </pc:sldChg>
      <pc:sldChg chg="addSp delSp modSp add">
        <pc:chgData name="sun above" userId="af778d66278731e4" providerId="LiveId" clId="{1974136E-B9C6-405C-AE30-D54A6AAB93F4}" dt="2019-04-19T16:05:07.863" v="2694" actId="255"/>
        <pc:sldMkLst>
          <pc:docMk/>
          <pc:sldMk cId="3163491420" sldId="708"/>
        </pc:sldMkLst>
        <pc:spChg chg="mod">
          <ac:chgData name="sun above" userId="af778d66278731e4" providerId="LiveId" clId="{1974136E-B9C6-405C-AE30-D54A6AAB93F4}" dt="2019-04-19T15:55:43.110" v="2603" actId="6549"/>
          <ac:spMkLst>
            <pc:docMk/>
            <pc:sldMk cId="3163491420" sldId="708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9T16:05:07.863" v="2694" actId="255"/>
          <ac:spMkLst>
            <pc:docMk/>
            <pc:sldMk cId="3163491420" sldId="708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9T15:46:33.108" v="2592" actId="1076"/>
          <ac:spMkLst>
            <pc:docMk/>
            <pc:sldMk cId="3163491420" sldId="708"/>
            <ac:spMk id="11" creationId="{A696EA0D-2105-4BE2-89F1-5EAF9437F8F5}"/>
          </ac:spMkLst>
        </pc:spChg>
        <pc:picChg chg="add del mod">
          <ac:chgData name="sun above" userId="af778d66278731e4" providerId="LiveId" clId="{1974136E-B9C6-405C-AE30-D54A6AAB93F4}" dt="2019-04-19T15:45:23.121" v="2568" actId="478"/>
          <ac:picMkLst>
            <pc:docMk/>
            <pc:sldMk cId="3163491420" sldId="708"/>
            <ac:picMk id="4" creationId="{3E9DA488-5CEF-4D1E-95BE-9EABB6FDDF4E}"/>
          </ac:picMkLst>
        </pc:picChg>
        <pc:picChg chg="del">
          <ac:chgData name="sun above" userId="af778d66278731e4" providerId="LiveId" clId="{1974136E-B9C6-405C-AE30-D54A6AAB93F4}" dt="2019-04-19T15:45:01.818" v="2565" actId="478"/>
          <ac:picMkLst>
            <pc:docMk/>
            <pc:sldMk cId="3163491420" sldId="708"/>
            <ac:picMk id="8" creationId="{A272D6AF-1390-4CF4-879E-2CA3B0A87E37}"/>
          </ac:picMkLst>
        </pc:picChg>
        <pc:picChg chg="add mod">
          <ac:chgData name="sun above" userId="af778d66278731e4" providerId="LiveId" clId="{1974136E-B9C6-405C-AE30-D54A6AAB93F4}" dt="2019-04-19T15:46:25.703" v="2591" actId="1076"/>
          <ac:picMkLst>
            <pc:docMk/>
            <pc:sldMk cId="3163491420" sldId="708"/>
            <ac:picMk id="9" creationId="{678F3F91-2973-4149-A67B-8AB32E6060CE}"/>
          </ac:picMkLst>
        </pc:picChg>
      </pc:sldChg>
      <pc:sldChg chg="addSp delSp modSp add ord">
        <pc:chgData name="sun above" userId="af778d66278731e4" providerId="LiveId" clId="{1974136E-B9C6-405C-AE30-D54A6AAB93F4}" dt="2019-04-19T16:04:59.272" v="2693" actId="14100"/>
        <pc:sldMkLst>
          <pc:docMk/>
          <pc:sldMk cId="742929772" sldId="709"/>
        </pc:sldMkLst>
        <pc:spChg chg="mod">
          <ac:chgData name="sun above" userId="af778d66278731e4" providerId="LiveId" clId="{1974136E-B9C6-405C-AE30-D54A6AAB93F4}" dt="2019-04-19T15:55:37.303" v="2600" actId="20577"/>
          <ac:spMkLst>
            <pc:docMk/>
            <pc:sldMk cId="742929772" sldId="709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9T16:04:59.272" v="2693" actId="14100"/>
          <ac:spMkLst>
            <pc:docMk/>
            <pc:sldMk cId="742929772" sldId="709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9T16:02:10.970" v="2673" actId="14100"/>
          <ac:spMkLst>
            <pc:docMk/>
            <pc:sldMk cId="742929772" sldId="709"/>
            <ac:spMk id="11" creationId="{A696EA0D-2105-4BE2-89F1-5EAF9437F8F5}"/>
          </ac:spMkLst>
        </pc:spChg>
        <pc:picChg chg="add del mod">
          <ac:chgData name="sun above" userId="af778d66278731e4" providerId="LiveId" clId="{1974136E-B9C6-405C-AE30-D54A6AAB93F4}" dt="2019-04-19T16:01:33.770" v="2653" actId="478"/>
          <ac:picMkLst>
            <pc:docMk/>
            <pc:sldMk cId="742929772" sldId="709"/>
            <ac:picMk id="4" creationId="{43117DF6-9308-4B7B-ABBA-E3C5A5D0C39B}"/>
          </ac:picMkLst>
        </pc:picChg>
        <pc:picChg chg="del">
          <ac:chgData name="sun above" userId="af778d66278731e4" providerId="LiveId" clId="{1974136E-B9C6-405C-AE30-D54A6AAB93F4}" dt="2019-04-19T15:58:57.154" v="2640" actId="478"/>
          <ac:picMkLst>
            <pc:docMk/>
            <pc:sldMk cId="742929772" sldId="709"/>
            <ac:picMk id="8" creationId="{A272D6AF-1390-4CF4-879E-2CA3B0A87E37}"/>
          </ac:picMkLst>
        </pc:picChg>
        <pc:picChg chg="add mod">
          <ac:chgData name="sun above" userId="af778d66278731e4" providerId="LiveId" clId="{1974136E-B9C6-405C-AE30-D54A6AAB93F4}" dt="2019-04-19T16:02:13.705" v="2674" actId="1076"/>
          <ac:picMkLst>
            <pc:docMk/>
            <pc:sldMk cId="742929772" sldId="709"/>
            <ac:picMk id="9" creationId="{244147BF-4807-4B5D-9D49-D15C1EF97D06}"/>
          </ac:picMkLst>
        </pc:picChg>
      </pc:sldChg>
      <pc:sldChg chg="addSp delSp modSp add">
        <pc:chgData name="sun above" userId="af778d66278731e4" providerId="LiveId" clId="{1974136E-B9C6-405C-AE30-D54A6AAB93F4}" dt="2019-04-19T16:08:06.844" v="2730" actId="1076"/>
        <pc:sldMkLst>
          <pc:docMk/>
          <pc:sldMk cId="1537883252" sldId="710"/>
        </pc:sldMkLst>
        <pc:spChg chg="mod">
          <ac:chgData name="sun above" userId="af778d66278731e4" providerId="LiveId" clId="{1974136E-B9C6-405C-AE30-D54A6AAB93F4}" dt="2019-04-19T16:04:16.546" v="2687" actId="20577"/>
          <ac:spMkLst>
            <pc:docMk/>
            <pc:sldMk cId="1537883252" sldId="710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9T16:05:49.594" v="2714" actId="20577"/>
          <ac:spMkLst>
            <pc:docMk/>
            <pc:sldMk cId="1537883252" sldId="710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9T16:08:06.844" v="2730" actId="1076"/>
          <ac:spMkLst>
            <pc:docMk/>
            <pc:sldMk cId="1537883252" sldId="710"/>
            <ac:spMk id="11" creationId="{A696EA0D-2105-4BE2-89F1-5EAF9437F8F5}"/>
          </ac:spMkLst>
        </pc:spChg>
        <pc:picChg chg="add mod">
          <ac:chgData name="sun above" userId="af778d66278731e4" providerId="LiveId" clId="{1974136E-B9C6-405C-AE30-D54A6AAB93F4}" dt="2019-04-19T16:07:33.081" v="2717" actId="1076"/>
          <ac:picMkLst>
            <pc:docMk/>
            <pc:sldMk cId="1537883252" sldId="710"/>
            <ac:picMk id="4" creationId="{40C98091-2CDE-438A-B369-50E98711E0F5}"/>
          </ac:picMkLst>
        </pc:picChg>
        <pc:picChg chg="del mod">
          <ac:chgData name="sun above" userId="af778d66278731e4" providerId="LiveId" clId="{1974136E-B9C6-405C-AE30-D54A6AAB93F4}" dt="2019-04-19T16:07:30.441" v="2715" actId="478"/>
          <ac:picMkLst>
            <pc:docMk/>
            <pc:sldMk cId="1537883252" sldId="710"/>
            <ac:picMk id="9" creationId="{244147BF-4807-4B5D-9D49-D15C1EF97D06}"/>
          </ac:picMkLst>
        </pc:picChg>
      </pc:sldChg>
      <pc:sldChg chg="addSp delSp modSp add">
        <pc:chgData name="sun above" userId="af778d66278731e4" providerId="LiveId" clId="{1974136E-B9C6-405C-AE30-D54A6AAB93F4}" dt="2019-04-19T16:25:09.164" v="2907" actId="1076"/>
        <pc:sldMkLst>
          <pc:docMk/>
          <pc:sldMk cId="2099598724" sldId="711"/>
        </pc:sldMkLst>
        <pc:spChg chg="mod">
          <ac:chgData name="sun above" userId="af778d66278731e4" providerId="LiveId" clId="{1974136E-B9C6-405C-AE30-D54A6AAB93F4}" dt="2019-04-19T16:09:19.889" v="2797" actId="20577"/>
          <ac:spMkLst>
            <pc:docMk/>
            <pc:sldMk cId="2099598724" sldId="711"/>
            <ac:spMk id="2" creationId="{48A85D8B-7689-420B-9DF4-30C5CB6644F8}"/>
          </ac:spMkLst>
        </pc:spChg>
        <pc:spChg chg="mod">
          <ac:chgData name="sun above" userId="af778d66278731e4" providerId="LiveId" clId="{1974136E-B9C6-405C-AE30-D54A6AAB93F4}" dt="2019-04-19T16:11:23.635" v="2874" actId="20577"/>
          <ac:spMkLst>
            <pc:docMk/>
            <pc:sldMk cId="2099598724" sldId="711"/>
            <ac:spMk id="3" creationId="{78AA084D-EA57-4856-992F-22AD3B40A8C6}"/>
          </ac:spMkLst>
        </pc:spChg>
        <pc:spChg chg="mod">
          <ac:chgData name="sun above" userId="af778d66278731e4" providerId="LiveId" clId="{1974136E-B9C6-405C-AE30-D54A6AAB93F4}" dt="2019-04-19T16:25:09.164" v="2907" actId="1076"/>
          <ac:spMkLst>
            <pc:docMk/>
            <pc:sldMk cId="2099598724" sldId="711"/>
            <ac:spMk id="11" creationId="{A696EA0D-2105-4BE2-89F1-5EAF9437F8F5}"/>
          </ac:spMkLst>
        </pc:spChg>
        <pc:picChg chg="del">
          <ac:chgData name="sun above" userId="af778d66278731e4" providerId="LiveId" clId="{1974136E-B9C6-405C-AE30-D54A6AAB93F4}" dt="2019-04-19T16:24:08.785" v="2875" actId="478"/>
          <ac:picMkLst>
            <pc:docMk/>
            <pc:sldMk cId="2099598724" sldId="711"/>
            <ac:picMk id="4" creationId="{40C98091-2CDE-438A-B369-50E98711E0F5}"/>
          </ac:picMkLst>
        </pc:picChg>
        <pc:picChg chg="add mod">
          <ac:chgData name="sun above" userId="af778d66278731e4" providerId="LiveId" clId="{1974136E-B9C6-405C-AE30-D54A6AAB93F4}" dt="2019-04-19T16:24:16.009" v="2879" actId="1076"/>
          <ac:picMkLst>
            <pc:docMk/>
            <pc:sldMk cId="2099598724" sldId="711"/>
            <ac:picMk id="8" creationId="{6421E98B-FEA9-4D27-8FE4-A497ECA8E91C}"/>
          </ac:picMkLst>
        </pc:picChg>
      </pc:sldChg>
      <pc:sldChg chg="addSp delSp modSp add">
        <pc:chgData name="sun above" userId="af778d66278731e4" providerId="LiveId" clId="{1974136E-B9C6-405C-AE30-D54A6AAB93F4}" dt="2019-04-19T17:30:46.545" v="3072" actId="20577"/>
        <pc:sldMkLst>
          <pc:docMk/>
          <pc:sldMk cId="1753172638" sldId="712"/>
        </pc:sldMkLst>
        <pc:spChg chg="mod">
          <ac:chgData name="sun above" userId="af778d66278731e4" providerId="LiveId" clId="{1974136E-B9C6-405C-AE30-D54A6AAB93F4}" dt="2019-04-19T17:14:41.213" v="2931"/>
          <ac:spMkLst>
            <pc:docMk/>
            <pc:sldMk cId="1753172638" sldId="712"/>
            <ac:spMk id="2" creationId="{D3EA11B8-B287-408C-8034-18939E474436}"/>
          </ac:spMkLst>
        </pc:spChg>
        <pc:spChg chg="mod">
          <ac:chgData name="sun above" userId="af778d66278731e4" providerId="LiveId" clId="{1974136E-B9C6-405C-AE30-D54A6AAB93F4}" dt="2019-04-19T17:30:46.545" v="3072" actId="20577"/>
          <ac:spMkLst>
            <pc:docMk/>
            <pc:sldMk cId="1753172638" sldId="712"/>
            <ac:spMk id="3" creationId="{F22D080E-5EF6-4F8B-B443-BADD4BEF5FDF}"/>
          </ac:spMkLst>
        </pc:spChg>
        <pc:picChg chg="del">
          <ac:chgData name="sun above" userId="af778d66278731e4" providerId="LiveId" clId="{1974136E-B9C6-405C-AE30-D54A6AAB93F4}" dt="2019-04-19T17:15:21.357" v="2932" actId="478"/>
          <ac:picMkLst>
            <pc:docMk/>
            <pc:sldMk cId="1753172638" sldId="712"/>
            <ac:picMk id="9" creationId="{18817628-3A38-438C-B73B-FD8B7AC29649}"/>
          </ac:picMkLst>
        </pc:picChg>
        <pc:picChg chg="add mod">
          <ac:chgData name="sun above" userId="af778d66278731e4" providerId="LiveId" clId="{1974136E-B9C6-405C-AE30-D54A6AAB93F4}" dt="2019-04-19T17:28:33.764" v="3044" actId="14100"/>
          <ac:picMkLst>
            <pc:docMk/>
            <pc:sldMk cId="1753172638" sldId="712"/>
            <ac:picMk id="1026" creationId="{8A3FF27F-B5E2-45AE-A62E-5781457318C8}"/>
          </ac:picMkLst>
        </pc:picChg>
      </pc:sldChg>
      <pc:sldChg chg="addSp delSp modSp add ord">
        <pc:chgData name="sun above" userId="af778d66278731e4" providerId="LiveId" clId="{1974136E-B9C6-405C-AE30-D54A6AAB93F4}" dt="2019-04-19T17:41:44.453" v="3235" actId="14861"/>
        <pc:sldMkLst>
          <pc:docMk/>
          <pc:sldMk cId="2185227583" sldId="713"/>
        </pc:sldMkLst>
        <pc:spChg chg="mod">
          <ac:chgData name="sun above" userId="af778d66278731e4" providerId="LiveId" clId="{1974136E-B9C6-405C-AE30-D54A6AAB93F4}" dt="2019-04-19T17:17:41.657" v="3003"/>
          <ac:spMkLst>
            <pc:docMk/>
            <pc:sldMk cId="2185227583" sldId="713"/>
            <ac:spMk id="2" creationId="{6FEA4BBD-8983-42F1-963D-C9EF042CEAF8}"/>
          </ac:spMkLst>
        </pc:spChg>
        <pc:spChg chg="mod">
          <ac:chgData name="sun above" userId="af778d66278731e4" providerId="LiveId" clId="{1974136E-B9C6-405C-AE30-D54A6AAB93F4}" dt="2019-04-19T17:40:42.811" v="3222" actId="14100"/>
          <ac:spMkLst>
            <pc:docMk/>
            <pc:sldMk cId="2185227583" sldId="713"/>
            <ac:spMk id="3" creationId="{A863ACE2-60AE-472C-80C4-A4A754A87BDD}"/>
          </ac:spMkLst>
        </pc:spChg>
        <pc:spChg chg="add del">
          <ac:chgData name="sun above" userId="af778d66278731e4" providerId="LiveId" clId="{1974136E-B9C6-405C-AE30-D54A6AAB93F4}" dt="2019-04-19T17:38:46.921" v="3200"/>
          <ac:spMkLst>
            <pc:docMk/>
            <pc:sldMk cId="2185227583" sldId="713"/>
            <ac:spMk id="7" creationId="{C0ABA1FA-2079-48AF-88CC-E5BC22CF1A33}"/>
          </ac:spMkLst>
        </pc:spChg>
        <pc:spChg chg="mod">
          <ac:chgData name="sun above" userId="af778d66278731e4" providerId="LiveId" clId="{1974136E-B9C6-405C-AE30-D54A6AAB93F4}" dt="2019-04-19T17:41:27.736" v="3234" actId="1076"/>
          <ac:spMkLst>
            <pc:docMk/>
            <pc:sldMk cId="2185227583" sldId="713"/>
            <ac:spMk id="8" creationId="{4505F58C-ABFE-4B65-AEA7-9C3196BF6245}"/>
          </ac:spMkLst>
        </pc:spChg>
        <pc:picChg chg="add del mod">
          <ac:chgData name="sun above" userId="af778d66278731e4" providerId="LiveId" clId="{1974136E-B9C6-405C-AE30-D54A6AAB93F4}" dt="2019-04-19T17:41:44.453" v="3235" actId="14861"/>
          <ac:picMkLst>
            <pc:docMk/>
            <pc:sldMk cId="2185227583" sldId="713"/>
            <ac:picMk id="9" creationId="{63AB9ABC-EB5E-48AC-A34D-6A7139B43EAA}"/>
          </ac:picMkLst>
        </pc:picChg>
        <pc:picChg chg="del">
          <ac:chgData name="sun above" userId="af778d66278731e4" providerId="LiveId" clId="{1974136E-B9C6-405C-AE30-D54A6AAB93F4}" dt="2019-04-19T17:27:17.380" v="3004" actId="478"/>
          <ac:picMkLst>
            <pc:docMk/>
            <pc:sldMk cId="2185227583" sldId="713"/>
            <ac:picMk id="10" creationId="{B0560DC2-E129-4711-A856-8B5686DEAC77}"/>
          </ac:picMkLst>
        </pc:picChg>
      </pc:sldChg>
      <pc:sldChg chg="modSp add">
        <pc:chgData name="sun above" userId="af778d66278731e4" providerId="LiveId" clId="{1974136E-B9C6-405C-AE30-D54A6AAB93F4}" dt="2019-04-19T18:16:51.202" v="3624" actId="20577"/>
        <pc:sldMkLst>
          <pc:docMk/>
          <pc:sldMk cId="986986374" sldId="714"/>
        </pc:sldMkLst>
        <pc:spChg chg="mod">
          <ac:chgData name="sun above" userId="af778d66278731e4" providerId="LiveId" clId="{1974136E-B9C6-405C-AE30-D54A6AAB93F4}" dt="2019-04-19T17:51:47.723" v="3252"/>
          <ac:spMkLst>
            <pc:docMk/>
            <pc:sldMk cId="986986374" sldId="714"/>
            <ac:spMk id="2" creationId="{B5435C65-15C6-4A70-9B57-8D6926EA1AD6}"/>
          </ac:spMkLst>
        </pc:spChg>
        <pc:spChg chg="mod">
          <ac:chgData name="sun above" userId="af778d66278731e4" providerId="LiveId" clId="{1974136E-B9C6-405C-AE30-D54A6AAB93F4}" dt="2019-04-19T18:16:51.202" v="3624" actId="20577"/>
          <ac:spMkLst>
            <pc:docMk/>
            <pc:sldMk cId="986986374" sldId="714"/>
            <ac:spMk id="3" creationId="{ED4EBEEF-8223-43D6-AC22-47BF471D46E5}"/>
          </ac:spMkLst>
        </pc:spChg>
      </pc:sldChg>
      <pc:sldChg chg="addSp delSp modSp add">
        <pc:chgData name="sun above" userId="af778d66278731e4" providerId="LiveId" clId="{1974136E-B9C6-405C-AE30-D54A6AAB93F4}" dt="2019-04-19T18:15:25.252" v="3534" actId="1076"/>
        <pc:sldMkLst>
          <pc:docMk/>
          <pc:sldMk cId="742754100" sldId="715"/>
        </pc:sldMkLst>
        <pc:spChg chg="mod">
          <ac:chgData name="sun above" userId="af778d66278731e4" providerId="LiveId" clId="{1974136E-B9C6-405C-AE30-D54A6AAB93F4}" dt="2019-04-19T17:52:26.879" v="3323"/>
          <ac:spMkLst>
            <pc:docMk/>
            <pc:sldMk cId="742754100" sldId="715"/>
            <ac:spMk id="2" creationId="{4072C88A-6BFB-4216-8168-ACA370BC97E7}"/>
          </ac:spMkLst>
        </pc:spChg>
        <pc:spChg chg="mod">
          <ac:chgData name="sun above" userId="af778d66278731e4" providerId="LiveId" clId="{1974136E-B9C6-405C-AE30-D54A6AAB93F4}" dt="2019-04-19T18:12:05.456" v="3514" actId="27636"/>
          <ac:spMkLst>
            <pc:docMk/>
            <pc:sldMk cId="742754100" sldId="715"/>
            <ac:spMk id="3" creationId="{FDA33BA1-D6E6-4951-B880-E5256818332E}"/>
          </ac:spMkLst>
        </pc:spChg>
        <pc:spChg chg="add mod">
          <ac:chgData name="sun above" userId="af778d66278731e4" providerId="LiveId" clId="{1974136E-B9C6-405C-AE30-D54A6AAB93F4}" dt="2019-04-19T18:15:05.385" v="3527" actId="1076"/>
          <ac:spMkLst>
            <pc:docMk/>
            <pc:sldMk cId="742754100" sldId="715"/>
            <ac:spMk id="7" creationId="{83C595D9-84E1-4D3C-88F2-706C4D27D8E2}"/>
          </ac:spMkLst>
        </pc:spChg>
        <pc:spChg chg="add del">
          <ac:chgData name="sun above" userId="af778d66278731e4" providerId="LiveId" clId="{1974136E-B9C6-405C-AE30-D54A6AAB93F4}" dt="2019-04-19T18:14:47.588" v="3521"/>
          <ac:spMkLst>
            <pc:docMk/>
            <pc:sldMk cId="742754100" sldId="715"/>
            <ac:spMk id="9" creationId="{7BD4E791-6C21-46D8-A448-A7D1188D1930}"/>
          </ac:spMkLst>
        </pc:spChg>
        <pc:picChg chg="add mod">
          <ac:chgData name="sun above" userId="af778d66278731e4" providerId="LiveId" clId="{1974136E-B9C6-405C-AE30-D54A6AAB93F4}" dt="2019-04-19T18:15:25.252" v="3534" actId="1076"/>
          <ac:picMkLst>
            <pc:docMk/>
            <pc:sldMk cId="742754100" sldId="715"/>
            <ac:picMk id="8" creationId="{977634D2-B9D8-44ED-A164-1FA507F12BA5}"/>
          </ac:picMkLst>
        </pc:picChg>
        <pc:picChg chg="add mod">
          <ac:chgData name="sun above" userId="af778d66278731e4" providerId="LiveId" clId="{1974136E-B9C6-405C-AE30-D54A6AAB93F4}" dt="2019-04-19T18:15:15.684" v="3531" actId="1076"/>
          <ac:picMkLst>
            <pc:docMk/>
            <pc:sldMk cId="742754100" sldId="715"/>
            <ac:picMk id="10" creationId="{297E9CFA-4C06-432D-A030-90AC67D712AF}"/>
          </ac:picMkLst>
        </pc:picChg>
      </pc:sldChg>
      <pc:sldChg chg="addSp delSp modSp add">
        <pc:chgData name="sun above" userId="af778d66278731e4" providerId="LiveId" clId="{1974136E-B9C6-405C-AE30-D54A6AAB93F4}" dt="2019-04-19T18:29:46.231" v="4306" actId="1076"/>
        <pc:sldMkLst>
          <pc:docMk/>
          <pc:sldMk cId="3347388331" sldId="716"/>
        </pc:sldMkLst>
        <pc:spChg chg="mod">
          <ac:chgData name="sun above" userId="af778d66278731e4" providerId="LiveId" clId="{1974136E-B9C6-405C-AE30-D54A6AAB93F4}" dt="2019-04-19T18:17:42.456" v="3663" actId="404"/>
          <ac:spMkLst>
            <pc:docMk/>
            <pc:sldMk cId="3347388331" sldId="716"/>
            <ac:spMk id="2" creationId="{57FA0C67-5582-452B-BA03-B74EB9BC8785}"/>
          </ac:spMkLst>
        </pc:spChg>
        <pc:spChg chg="mod">
          <ac:chgData name="sun above" userId="af778d66278731e4" providerId="LiveId" clId="{1974136E-B9C6-405C-AE30-D54A6AAB93F4}" dt="2019-04-19T18:27:09.533" v="4291" actId="14100"/>
          <ac:spMkLst>
            <pc:docMk/>
            <pc:sldMk cId="3347388331" sldId="716"/>
            <ac:spMk id="3" creationId="{13A58F13-1723-4B39-BBEE-3F157BB98066}"/>
          </ac:spMkLst>
        </pc:spChg>
        <pc:picChg chg="add del mod">
          <ac:chgData name="sun above" userId="af778d66278731e4" providerId="LiveId" clId="{1974136E-B9C6-405C-AE30-D54A6AAB93F4}" dt="2019-04-19T18:27:01.153" v="4287" actId="478"/>
          <ac:picMkLst>
            <pc:docMk/>
            <pc:sldMk cId="3347388331" sldId="716"/>
            <ac:picMk id="7" creationId="{343AA782-36C0-4915-8596-477F8BDFE891}"/>
          </ac:picMkLst>
        </pc:picChg>
        <pc:picChg chg="add del mod">
          <ac:chgData name="sun above" userId="af778d66278731e4" providerId="LiveId" clId="{1974136E-B9C6-405C-AE30-D54A6AAB93F4}" dt="2019-04-19T18:28:16.017" v="4296" actId="478"/>
          <ac:picMkLst>
            <pc:docMk/>
            <pc:sldMk cId="3347388331" sldId="716"/>
            <ac:picMk id="8" creationId="{3DE53D2E-A24E-4C24-BCF1-B6533D3F4412}"/>
          </ac:picMkLst>
        </pc:picChg>
        <pc:picChg chg="add del mod">
          <ac:chgData name="sun above" userId="af778d66278731e4" providerId="LiveId" clId="{1974136E-B9C6-405C-AE30-D54A6AAB93F4}" dt="2019-04-19T18:29:34.205" v="4300" actId="478"/>
          <ac:picMkLst>
            <pc:docMk/>
            <pc:sldMk cId="3347388331" sldId="716"/>
            <ac:picMk id="9" creationId="{C9823CDD-D584-4DA7-BAAB-EE14FE4C3851}"/>
          </ac:picMkLst>
        </pc:picChg>
        <pc:picChg chg="add mod">
          <ac:chgData name="sun above" userId="af778d66278731e4" providerId="LiveId" clId="{1974136E-B9C6-405C-AE30-D54A6AAB93F4}" dt="2019-04-19T18:29:46.231" v="4306" actId="1076"/>
          <ac:picMkLst>
            <pc:docMk/>
            <pc:sldMk cId="3347388331" sldId="716"/>
            <ac:picMk id="10" creationId="{39057528-5C46-4765-A1D1-4D260131F57A}"/>
          </ac:picMkLst>
        </pc:picChg>
      </pc:sldChg>
      <pc:sldMasterChg chg="delSldLayout">
        <pc:chgData name="sun above" userId="af778d66278731e4" providerId="LiveId" clId="{1974136E-B9C6-405C-AE30-D54A6AAB93F4}" dt="2019-04-15T22:31:37.882" v="2310" actId="2696"/>
        <pc:sldMasterMkLst>
          <pc:docMk/>
          <pc:sldMasterMk cId="2298705161" sldId="2147483660"/>
        </pc:sldMasterMkLst>
      </pc:sldMasterChg>
    </pc:docChg>
  </pc:docChgLst>
  <pc:docChgLst>
    <pc:chgData name="sun above" userId="af778d66278731e4" providerId="LiveId" clId="{377CA18B-FF79-4057-9738-540EB8C361F3}"/>
    <pc:docChg chg="custSel modSld">
      <pc:chgData name="sun above" userId="af778d66278731e4" providerId="LiveId" clId="{377CA18B-FF79-4057-9738-540EB8C361F3}" dt="2019-04-23T23:37:43.618" v="202" actId="20577"/>
      <pc:docMkLst>
        <pc:docMk/>
      </pc:docMkLst>
      <pc:sldChg chg="modSp">
        <pc:chgData name="sun above" userId="af778d66278731e4" providerId="LiveId" clId="{377CA18B-FF79-4057-9738-540EB8C361F3}" dt="2019-04-23T23:30:27.270" v="13" actId="27636"/>
        <pc:sldMkLst>
          <pc:docMk/>
          <pc:sldMk cId="2879332785" sldId="336"/>
        </pc:sldMkLst>
        <pc:spChg chg="mod">
          <ac:chgData name="sun above" userId="af778d66278731e4" providerId="LiveId" clId="{377CA18B-FF79-4057-9738-540EB8C361F3}" dt="2019-04-23T23:30:27.270" v="13" actId="27636"/>
          <ac:spMkLst>
            <pc:docMk/>
            <pc:sldMk cId="2879332785" sldId="336"/>
            <ac:spMk id="3" creationId="{00000000-0000-0000-0000-000000000000}"/>
          </ac:spMkLst>
        </pc:spChg>
      </pc:sldChg>
      <pc:sldChg chg="modSp">
        <pc:chgData name="sun above" userId="af778d66278731e4" providerId="LiveId" clId="{377CA18B-FF79-4057-9738-540EB8C361F3}" dt="2019-04-23T23:37:43.618" v="202" actId="20577"/>
        <pc:sldMkLst>
          <pc:docMk/>
          <pc:sldMk cId="3347388331" sldId="716"/>
        </pc:sldMkLst>
        <pc:spChg chg="mod">
          <ac:chgData name="sun above" userId="af778d66278731e4" providerId="LiveId" clId="{377CA18B-FF79-4057-9738-540EB8C361F3}" dt="2019-04-23T23:37:43.618" v="202" actId="20577"/>
          <ac:spMkLst>
            <pc:docMk/>
            <pc:sldMk cId="3347388331" sldId="716"/>
            <ac:spMk id="3" creationId="{13A58F13-1723-4B39-BBEE-3F157BB980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F802-6A45-47E9-A686-AF95E5F68406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1"/>
            <a:ext cx="8543925" cy="1120546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2830287"/>
            <a:ext cx="8543925" cy="325936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E263-661D-4FEC-A238-A1FF10AF4E3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DF94E0-D97F-4795-BF08-E67FB6D4B15D}"/>
              </a:ext>
            </a:extLst>
          </p:cNvPr>
          <p:cNvCxnSpPr>
            <a:cxnSpLocks/>
          </p:cNvCxnSpPr>
          <p:nvPr userDrawn="1"/>
        </p:nvCxnSpPr>
        <p:spPr>
          <a:xfrm>
            <a:off x="675879" y="2830287"/>
            <a:ext cx="854392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07148" y="262785"/>
            <a:ext cx="949247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07147" y="262785"/>
            <a:ext cx="9491707" cy="207264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81" y="1004207"/>
            <a:ext cx="9058269" cy="1172065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8340" y="2560320"/>
            <a:ext cx="9043410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00000"/>
              </a:lnSpc>
              <a:def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def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def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00000"/>
              </a:lnSpc>
              <a:def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747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500E-54F8-4997-9B1D-E66908695594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9D8E21-8C7B-4F3A-9784-BCF16FCBE726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4210050" cy="49100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266931"/>
            <a:ext cx="4210050" cy="49100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2F4F0A-00F3-4967-8AF8-E534614ED14B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BC009-6742-46D8-9D32-81657383D99B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0A10-5B7A-48FC-B125-9ECAAD5452E6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6449D1-92CF-4432-B804-5BBF9C2FB308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6F10-A1B2-4DCB-AD64-7144063D8BA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C197CEC-1163-4E07-8F62-120A4E9455BB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6" r:id="rId3"/>
    <p:sldLayoutId id="2147483662" r:id="rId4"/>
    <p:sldLayoutId id="2147483664" r:id="rId5"/>
    <p:sldLayoutId id="2147483665" r:id="rId6"/>
    <p:sldLayoutId id="2147483666" r:id="rId7"/>
    <p:sldLayoutId id="2147483667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282575" indent="-282575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1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573088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798513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030288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1312863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>
          <a:tab pos="1487488" algn="l"/>
        </a:tabLst>
        <a:defRPr sz="1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github.com/szazo/DHT11_Python/blob/master/dht11.py" TargetMode="Externa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ena.io/etcher" TargetMode="External"/><Relationship Id="rId2" Type="http://schemas.openxmlformats.org/officeDocument/2006/relationships/hyperlink" Target="https://www.raspberrypi.org/downloads/raspbia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hyperlink" Target="https://www.realvnc.com/en/connect/download/viewer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r3Gf8vnKAg" TargetMode="External"/><Relationship Id="rId2" Type="http://schemas.openxmlformats.org/officeDocument/2006/relationships/hyperlink" Target="https://www.teamviewer.com/en/download/window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bitvise.com/ssh-client-downloa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Linux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kyobobook.co.kr/product/detailViewKor.laf?ejkGb=KOR&amp;barcode=9791160507027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gAVoqEWGAwY?feature=oembed" TargetMode="Externa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above/lec_1911_rasp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gAVoqEWGAwY?feature=oembed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5fq_7ErzCiA?feature=oembed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gi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nKQNpkFbHAI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eparts.co.kr/goods/view?no=7467617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UlcSxgDp5vw?feature=oembed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8.jpeg"/><Relationship Id="rId7" Type="http://schemas.openxmlformats.org/officeDocument/2006/relationships/image" Target="../media/image102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image" Target="../media/image99.jpeg"/><Relationship Id="rId9" Type="http://schemas.openxmlformats.org/officeDocument/2006/relationships/image" Target="../media/image10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hyperlink" Target="https://gpiozero.readthedocs.io/en/stable/recipe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best.com/raspberry-pi/pp_692849.html?wid=1433363" TargetMode="External"/><Relationship Id="rId2" Type="http://schemas.openxmlformats.org/officeDocument/2006/relationships/hyperlink" Target="https://eleparts.co.kr/goods/view?no=3824792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eleparts.co.kr/goods/view?no=4238881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zazo/DHT11_Python" TargetMode="External"/><Relationship Id="rId2" Type="http://schemas.openxmlformats.org/officeDocument/2006/relationships/hyperlink" Target="https://www.waveshare.com/wiki/DHT11_Temperature-Humidity_Senso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github.com/szazo/DHT11_Python/blob/master/dht11.py" TargetMode="Externa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s.raspberrypi.org/en/projects/getting-started-with-guis" TargetMode="Externa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5400" dirty="0"/>
              <a:t>라즈베리파이 응용 실습</a:t>
            </a:r>
            <a:endParaRPr 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성병문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한세대학교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라즈베리파이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4182-E6ED-4F8D-86EC-F7521D8246CC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0944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/>
              <a:t>라즈베리파이</a:t>
            </a:r>
            <a:r>
              <a:rPr lang="en-US" altLang="ko-KR" sz="2000" dirty="0"/>
              <a:t> (Raspberry Pi) </a:t>
            </a:r>
            <a:r>
              <a:rPr lang="ko-KR" altLang="en-US" sz="2000" dirty="0"/>
              <a:t>는 영국 잉글랜드의 라즈베리파이 재단이 개발도상국 학생들의 컴퓨터 교육을 위해 개발한 초소형 컴퓨터 기판이다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/>
              <a:t>라즈베리파이</a:t>
            </a:r>
            <a:r>
              <a:rPr lang="ko-KR" altLang="en-US" sz="2000" dirty="0"/>
              <a:t>는 그래픽 성능이 뛰어나면서도 가격이  </a:t>
            </a:r>
            <a:r>
              <a:rPr lang="en-US" altLang="ko-KR" sz="2000" dirty="0"/>
              <a:t>3 ~ 5</a:t>
            </a:r>
            <a:r>
              <a:rPr lang="ko-KR" altLang="en-US" sz="2000" dirty="0"/>
              <a:t>만원 정도로 저렴한 것이 특징이다</a:t>
            </a:r>
            <a:r>
              <a:rPr lang="en-US" altLang="ko-KR" sz="2000" dirty="0"/>
              <a:t>. 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6FD43-656B-494F-AAA3-4756F45F0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3657659"/>
            <a:ext cx="56673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18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995929"/>
          </a:xfrm>
        </p:spPr>
        <p:txBody>
          <a:bodyPr>
            <a:normAutofit/>
          </a:bodyPr>
          <a:lstStyle/>
          <a:p>
            <a:r>
              <a:rPr lang="en-US" altLang="ko-KR" dirty="0"/>
              <a:t>Picture</a:t>
            </a:r>
            <a:r>
              <a:rPr lang="ko-KR" altLang="en-US" dirty="0"/>
              <a:t>는 이미지를 표시합니다</a:t>
            </a:r>
            <a:r>
              <a:rPr lang="en-US" altLang="ko-KR" dirty="0"/>
              <a:t>.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/>
              <a:t>picture.py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picture.py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4359564" y="3352800"/>
            <a:ext cx="5447976" cy="282416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App, Picture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picture = Picture(app,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"test.gif"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60DC5-8C0F-4B0A-8019-9EA2B185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09" y="3352799"/>
            <a:ext cx="3332512" cy="282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11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12. PushButton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6587980" cy="2457747"/>
          </a:xfrm>
        </p:spPr>
        <p:txBody>
          <a:bodyPr>
            <a:normAutofit/>
          </a:bodyPr>
          <a:lstStyle/>
          <a:p>
            <a:r>
              <a:rPr lang="en-US" altLang="ko-KR" dirty="0"/>
              <a:t>PushButton</a:t>
            </a:r>
            <a:r>
              <a:rPr lang="ko-KR" altLang="en-US" dirty="0"/>
              <a:t>은 눌렀을 때 함수를 호출하는 텍스트 또는 이미지가있는 버튼을 표시한다</a:t>
            </a:r>
            <a:r>
              <a:rPr lang="en-US" altLang="ko-KR" dirty="0"/>
              <a:t>.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/>
              <a:t>pushbutton.py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/>
              <a:t>pushbutton</a:t>
            </a:r>
            <a:r>
              <a:rPr lang="en-US" altLang="ko-KR" sz="2000" dirty="0">
                <a:latin typeface="Consolas" panose="020B0609020204030204" pitchFamily="49" charset="0"/>
              </a:rPr>
              <a:t>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4152901" y="2493820"/>
            <a:ext cx="5480628" cy="368530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App, PushButton</a:t>
            </a:r>
          </a:p>
          <a:p>
            <a:pPr marL="0" indent="0">
              <a:buNone/>
            </a:pP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do_nothing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    print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"Button was pressed"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button = 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PushButton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app,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do_nothing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38FB5-1DE1-4100-833C-85C36EB1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82" y="4173979"/>
            <a:ext cx="24384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6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13. Slider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6587980" cy="2457747"/>
          </a:xfrm>
        </p:spPr>
        <p:txBody>
          <a:bodyPr>
            <a:normAutofit/>
          </a:bodyPr>
          <a:lstStyle/>
          <a:p>
            <a:r>
              <a:rPr lang="en-US" altLang="ko-KR" dirty="0"/>
              <a:t>Slider</a:t>
            </a:r>
            <a:r>
              <a:rPr lang="ko-KR" altLang="en-US" dirty="0"/>
              <a:t>는 범위의 값을 지정하는 데 사용할 수있는 바 및 선택기를 표시한다</a:t>
            </a:r>
            <a:r>
              <a:rPr lang="en-US" altLang="ko-KR" dirty="0"/>
              <a:t>.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/>
              <a:t>slider.py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/>
              <a:t>slider</a:t>
            </a:r>
            <a:r>
              <a:rPr lang="en-US" altLang="ko-KR" sz="2000" dirty="0">
                <a:latin typeface="Consolas" panose="020B0609020204030204" pitchFamily="49" charset="0"/>
              </a:rPr>
              <a:t>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4036291" y="2493820"/>
            <a:ext cx="5772728" cy="368530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App, Slider, TextBox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slider_changed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slider_value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textbox.value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slider_value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slider = Slider(app,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=slider_changed)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textbox = TextBox(app)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84EBED-BC55-402E-8BCA-5BA646BB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9" y="3880747"/>
            <a:ext cx="27336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778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14. TextBox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6587980" cy="2457747"/>
          </a:xfrm>
        </p:spPr>
        <p:txBody>
          <a:bodyPr>
            <a:normAutofit/>
          </a:bodyPr>
          <a:lstStyle/>
          <a:p>
            <a:r>
              <a:rPr lang="en-US" altLang="ko-KR" dirty="0"/>
              <a:t>TextBox</a:t>
            </a:r>
            <a:r>
              <a:rPr lang="ko-KR" altLang="en-US" dirty="0"/>
              <a:t>는 사용자가 입력 할 수있는 텍스트 상자를 표시한다</a:t>
            </a:r>
            <a:r>
              <a:rPr lang="en-US" altLang="ko-KR" dirty="0"/>
              <a:t>.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/>
              <a:t>textbox.py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textbox.py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4036291" y="2493820"/>
            <a:ext cx="5772728" cy="368530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App, TextBox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input_box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TextBox(app,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"Type lines here"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multiline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EC421-B0A9-464E-ABE3-B22C6E19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0" y="3669154"/>
            <a:ext cx="24193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29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 Waffle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6587980" cy="2457747"/>
          </a:xfrm>
        </p:spPr>
        <p:txBody>
          <a:bodyPr>
            <a:normAutofit/>
          </a:bodyPr>
          <a:lstStyle/>
          <a:p>
            <a:r>
              <a:rPr lang="en-US" altLang="ko-KR" dirty="0"/>
              <a:t>Waffle</a:t>
            </a:r>
            <a:r>
              <a:rPr lang="ko-KR" altLang="en-US" dirty="0"/>
              <a:t>은 치수 및 패딩이있는 </a:t>
            </a:r>
            <a:r>
              <a:rPr lang="en-US" altLang="ko-KR" dirty="0"/>
              <a:t>n * n </a:t>
            </a:r>
            <a:r>
              <a:rPr lang="ko-KR" altLang="en-US" dirty="0"/>
              <a:t>격자의 사각형을 표시한다</a:t>
            </a:r>
            <a:r>
              <a:rPr lang="en-US" altLang="ko-KR" dirty="0"/>
              <a:t>.</a:t>
            </a:r>
          </a:p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waffle.py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waffle.py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104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4472708" y="2484144"/>
            <a:ext cx="4856019" cy="368530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App, Waffle</a:t>
            </a:r>
          </a:p>
          <a:p>
            <a:pPr marL="0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my_waffle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Waffle(app)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my_waffle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].color =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my_waffle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].dotty =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FA6C9-D1B2-4C51-8787-4884BEDF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53" y="3985924"/>
            <a:ext cx="20478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82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16.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6587980" cy="2457747"/>
          </a:xfrm>
        </p:spPr>
        <p:txBody>
          <a:bodyPr>
            <a:normAutofit/>
          </a:bodyPr>
          <a:lstStyle/>
          <a:p>
            <a:r>
              <a:rPr lang="en-US" altLang="ko-KR" dirty="0"/>
              <a:t>Window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새 창을 만든다</a:t>
            </a:r>
            <a:r>
              <a:rPr lang="en-US" altLang="ko-KR" dirty="0"/>
              <a:t>.</a:t>
            </a:r>
          </a:p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window.py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window.py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4147127" y="3429000"/>
            <a:ext cx="5541817" cy="274045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App, Window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 = App(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"My app"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window = Window(app,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"2nd Window"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C7B97-A26D-4C24-A98E-50147E99E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3513570"/>
            <a:ext cx="32861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64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5C65-15C6-4A70-9B57-8D6926EA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</a:t>
            </a:r>
            <a:r>
              <a:rPr lang="ko-KR" altLang="en-US" dirty="0"/>
              <a:t>배치</a:t>
            </a:r>
            <a:r>
              <a:rPr lang="en-US" altLang="ko-KR" dirty="0"/>
              <a:t>(Layout)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BEEF-8223-43D6-AC22-47BF471D46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Auto layout</a:t>
            </a:r>
          </a:p>
          <a:p>
            <a:r>
              <a:rPr lang="en-US" dirty="0"/>
              <a:t>Align</a:t>
            </a:r>
          </a:p>
          <a:p>
            <a:r>
              <a:rPr lang="en-US" dirty="0"/>
              <a:t>Fill</a:t>
            </a:r>
          </a:p>
          <a:p>
            <a:r>
              <a:rPr lang="en-US" dirty="0"/>
              <a:t>Grid layout</a:t>
            </a:r>
          </a:p>
          <a:p>
            <a:r>
              <a:rPr lang="en-US" dirty="0"/>
              <a:t>Spanning columns or rows</a:t>
            </a:r>
          </a:p>
          <a:p>
            <a:r>
              <a:rPr lang="en-US" dirty="0"/>
              <a:t>Boxes</a:t>
            </a:r>
          </a:p>
        </p:txBody>
      </p:sp>
    </p:spTree>
    <p:extLst>
      <p:ext uri="{BB962C8B-B14F-4D97-AF65-F5344CB8AC3E}">
        <p14:creationId xmlns:p14="http://schemas.microsoft.com/office/powerpoint/2010/main" val="15019878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Auto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6587980" cy="2346911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auto</a:t>
            </a:r>
            <a:r>
              <a:rPr lang="ko-KR" altLang="en-US" sz="2000" dirty="0"/>
              <a:t>는 컨테이너를 만들 때 사용되는 기본 레이아웃이다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모든 위젯은 생성된 순서대로 가운데로 정렬된다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auto_layout.py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auto_layout.py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5024582" y="3429000"/>
            <a:ext cx="4200379" cy="274045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App, Text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text_1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"on top"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text_2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"below"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2D6AF-1390-4CF4-879E-2CA3B0A8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38" y="4163452"/>
            <a:ext cx="19240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550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Align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7031324" cy="245774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align </a:t>
            </a:r>
            <a:r>
              <a:rPr lang="ko-KR" altLang="en-US" sz="2000" dirty="0"/>
              <a:t>속성을 사용하여 위</a:t>
            </a:r>
            <a:r>
              <a:rPr lang="en-US" altLang="ko-KR" sz="2000" dirty="0"/>
              <a:t>, </a:t>
            </a:r>
            <a:r>
              <a:rPr lang="ko-KR" altLang="en-US" sz="2000" dirty="0"/>
              <a:t>아래</a:t>
            </a:r>
            <a:r>
              <a:rPr lang="en-US" altLang="ko-KR" sz="2000" dirty="0"/>
              <a:t>, </a:t>
            </a:r>
            <a:r>
              <a:rPr lang="ko-KR" altLang="en-US" sz="2000" dirty="0"/>
              <a:t>왼쪽 또는 오른쪽으로 정렬한다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align_layout.py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align_layout.py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108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757383" y="3484638"/>
            <a:ext cx="6954980" cy="274045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App, Text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top_text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"at the top"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"top"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bottom_text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"at the bottom"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"bottom"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left_text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"to the left"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"left"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right_text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"to the right"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F3F91-2973-4149-A67B-8AB32E60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2148610"/>
            <a:ext cx="24288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914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Fill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5839835" cy="245774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사용 가능한 공간을 모두 채우도록 위젯을 만든다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fill_layout.py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fill_layout.py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109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844983" y="3498697"/>
            <a:ext cx="8204940" cy="274045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App, ListBox, PushButton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list_box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ListBox(app,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 list"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"of items"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"yay"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"fill"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"left"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button = PushButton(app,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"fill"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"fill"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"right"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147BF-4807-4B5D-9D49-D15C1EF9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38" y="1262224"/>
            <a:ext cx="2388340" cy="20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507" y="3443883"/>
            <a:ext cx="5281212" cy="300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라즈베리파이 모델 </a:t>
            </a:r>
            <a:r>
              <a:rPr lang="en-US" altLang="ko-KR" dirty="0"/>
              <a:t>B </a:t>
            </a:r>
            <a:r>
              <a:rPr lang="ko-KR" altLang="en-US" dirty="0"/>
              <a:t>주요 부품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F787-42FD-4C1F-8122-237E7C4067DD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38" y="1389142"/>
            <a:ext cx="5026151" cy="351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36735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Grid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5876780" cy="2457747"/>
          </a:xfrm>
        </p:spPr>
        <p:txBody>
          <a:bodyPr>
            <a:normAutofit/>
          </a:bodyPr>
          <a:lstStyle/>
          <a:p>
            <a:r>
              <a:rPr lang="ko-KR" altLang="en-US" dirty="0"/>
              <a:t>위젯을 가상 격자에 배치한다</a:t>
            </a:r>
            <a:r>
              <a:rPr lang="en-US" altLang="ko-KR" dirty="0"/>
              <a:t>. </a:t>
            </a:r>
          </a:p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grid_layout.py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grid_layout.py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110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881929" y="3078955"/>
            <a:ext cx="6220835" cy="317267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App, Text, TextBox</a:t>
            </a:r>
          </a:p>
          <a:p>
            <a:pPr marL="0" indent="0">
              <a:buNone/>
            </a:pP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 = App(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layout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"grid"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name_label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"left"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name = TextBox(app,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surname_label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"Surname"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"left"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surname = TextBox(app,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dob_label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"Date of Birth"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"left"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dob = TextBox(app,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8091-2CDE-438A-B369-50E98711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38" y="1478809"/>
            <a:ext cx="24479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832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Spanning columns or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5876780" cy="2457747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그리드 스팬을 지정하여 여러 열이나 행을 스팬하도록 만들 수 있습니다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[x, y, </a:t>
            </a:r>
            <a:r>
              <a:rPr lang="en-US" altLang="ko-KR" sz="2000" dirty="0" err="1"/>
              <a:t>xspan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yspan</a:t>
            </a:r>
            <a:r>
              <a:rPr lang="en-US" altLang="ko-KR" sz="2000" dirty="0"/>
              <a:t>] </a:t>
            </a:r>
            <a:r>
              <a:rPr lang="ko-KR" altLang="en-US" sz="2000" dirty="0"/>
              <a:t>형식을 사용한다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span_layout.py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span_layout.py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111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861289" y="3822995"/>
            <a:ext cx="6220835" cy="2520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App, Picture</a:t>
            </a:r>
          </a:p>
          <a:p>
            <a:pPr marL="0" indent="0">
              <a:buNone/>
            </a:pP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 = App(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layout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"grid"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picture1 = Picture(app,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"std1.gif"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picture2 = Picture(app,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"std2.gif"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picture3 = Picture(app,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"tall1.gif"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picture4 = Picture(app,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"wide1.gif"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1E98B-FEA9-4D27-8FE4-A497ECA8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664" y="1409242"/>
            <a:ext cx="3204297" cy="18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987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5C65-15C6-4A70-9B57-8D6926EA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</a:t>
            </a:r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BEEF-8223-43D6-AC22-47BF471D46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PushButton </a:t>
            </a:r>
            <a:r>
              <a:rPr lang="ko-KR" altLang="en-US" dirty="0"/>
              <a:t>과 </a:t>
            </a:r>
            <a:r>
              <a:rPr lang="en-US" altLang="ko-KR" dirty="0"/>
              <a:t>LED 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온도</a:t>
            </a:r>
            <a:r>
              <a:rPr lang="en-US" altLang="ko-KR" dirty="0"/>
              <a:t>/</a:t>
            </a:r>
            <a:r>
              <a:rPr lang="ko-KR" altLang="en-US" dirty="0"/>
              <a:t>습도 키오스크 프로그램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863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88A-6BFB-4216-8168-ACA370BC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PushButton</a:t>
            </a:r>
            <a:r>
              <a:rPr lang="ko-KR" altLang="en-US" dirty="0"/>
              <a:t>과 </a:t>
            </a:r>
            <a:r>
              <a:rPr lang="en-US" altLang="ko-KR" dirty="0"/>
              <a:t>LED </a:t>
            </a:r>
            <a:r>
              <a:rPr lang="ko-KR" altLang="en-US" dirty="0"/>
              <a:t>연동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3BA1-D6E6-4951-B880-E5256818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821160" cy="72241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PushButton</a:t>
            </a:r>
            <a:r>
              <a:rPr lang="ko-KR" altLang="en-US" sz="2800" dirty="0"/>
              <a:t>을 클릭하면 </a:t>
            </a:r>
            <a:r>
              <a:rPr lang="en-US" altLang="ko-KR" sz="2800" dirty="0"/>
              <a:t>LED </a:t>
            </a:r>
            <a:r>
              <a:rPr lang="ko-KR" altLang="en-US" sz="2800" dirty="0"/>
              <a:t>등이 토글되는 프로그램을 작성하세요</a:t>
            </a:r>
            <a:r>
              <a:rPr lang="en-US" altLang="ko-KR" sz="2800" dirty="0"/>
              <a:t>.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05EF0-7E18-4A96-949D-8F61E55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500E-54F8-4997-9B1D-E66908695594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D03B3-CDAB-4CAE-AC2C-F44A7D0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CD9FD-261C-4FC5-B672-1A08532D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113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C595D9-84E1-4D3C-88F2-706C4D27D8E2}"/>
              </a:ext>
            </a:extLst>
          </p:cNvPr>
          <p:cNvSpPr txBox="1">
            <a:spLocks/>
          </p:cNvSpPr>
          <p:nvPr/>
        </p:nvSpPr>
        <p:spPr>
          <a:xfrm>
            <a:off x="356683" y="2024148"/>
            <a:ext cx="5849360" cy="43612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gpiozero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 = LED(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when_button_clicked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"Button was pressed"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led.toggle()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led.value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status.value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"LED is on."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status.value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"LED is off."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button = PushButton(app,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"LED"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when_button_clicked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status = Text(app,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"Click the button to toggle the LED"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634D2-B9D8-44ED-A164-1FA507F1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799" y="1844128"/>
            <a:ext cx="1907855" cy="158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E9CFA-4C06-432D-A030-90AC67D71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49426" y="3163603"/>
            <a:ext cx="2736642" cy="36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41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0C67-5582-452B-BA03-B74EB9BC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중간 고사 </a:t>
            </a:r>
            <a:r>
              <a:rPr lang="en-US" altLang="ko-KR" sz="3200" dirty="0"/>
              <a:t>: </a:t>
            </a:r>
            <a:r>
              <a:rPr lang="ko-KR" altLang="en-US" sz="3200" dirty="0"/>
              <a:t>날짜</a:t>
            </a:r>
            <a:r>
              <a:rPr lang="en-US" altLang="ko-KR" sz="3200" dirty="0"/>
              <a:t>/</a:t>
            </a:r>
            <a:r>
              <a:rPr lang="ko-KR" altLang="en-US" sz="3200" dirty="0"/>
              <a:t>온도</a:t>
            </a:r>
            <a:r>
              <a:rPr lang="en-US" altLang="ko-KR" sz="3200" dirty="0"/>
              <a:t>/</a:t>
            </a:r>
            <a:r>
              <a:rPr lang="ko-KR" altLang="en-US" sz="3200" dirty="0"/>
              <a:t>습도 키오스크 프로그램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8F13-1723-4B39-BBEE-3F157BB98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5267180" cy="492169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프로그램 내용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초 마다 현재의 년월일시분초</a:t>
            </a:r>
            <a:r>
              <a:rPr lang="en-US" altLang="ko-KR" dirty="0"/>
              <a:t>/</a:t>
            </a:r>
            <a:r>
              <a:rPr lang="ko-KR" altLang="en-US" dirty="0"/>
              <a:t>온도</a:t>
            </a:r>
            <a:r>
              <a:rPr lang="en-US" altLang="ko-KR" dirty="0"/>
              <a:t>/</a:t>
            </a:r>
            <a:r>
              <a:rPr lang="ko-KR" altLang="en-US" dirty="0"/>
              <a:t>습도를 나타내는 키오스크 프로그램을 작성하세요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제출 기한</a:t>
            </a:r>
            <a:endParaRPr lang="en-US" altLang="ko-KR" dirty="0"/>
          </a:p>
          <a:p>
            <a:pPr lvl="1"/>
            <a:r>
              <a:rPr lang="en-US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6</a:t>
            </a:r>
            <a:r>
              <a:rPr lang="ko-KR" altLang="en-US" dirty="0"/>
              <a:t>일 월요일</a:t>
            </a:r>
            <a:endParaRPr lang="en-US" altLang="ko-KR" dirty="0"/>
          </a:p>
          <a:p>
            <a:r>
              <a:rPr lang="ko-KR" altLang="en-US" dirty="0"/>
              <a:t>제출할 첨부 파일</a:t>
            </a:r>
            <a:endParaRPr lang="en-US" altLang="ko-KR" dirty="0"/>
          </a:p>
          <a:p>
            <a:pPr lvl="1"/>
            <a:r>
              <a:rPr lang="ko-KR" altLang="en-US" dirty="0"/>
              <a:t>프로그램 소스 파일</a:t>
            </a:r>
            <a:endParaRPr lang="en-US" altLang="ko-KR" dirty="0"/>
          </a:p>
          <a:p>
            <a:pPr lvl="1"/>
            <a:r>
              <a:rPr lang="ko-KR" altLang="en-US" dirty="0"/>
              <a:t>시연 동영상</a:t>
            </a:r>
            <a:r>
              <a:rPr lang="en-US" altLang="ko-KR" dirty="0"/>
              <a:t>(10</a:t>
            </a:r>
            <a:r>
              <a:rPr lang="ko-KR" altLang="en-US" dirty="0"/>
              <a:t>초 이내</a:t>
            </a:r>
            <a:r>
              <a:rPr lang="en-US" altLang="ko-KR" dirty="0"/>
              <a:t>)</a:t>
            </a:r>
            <a:r>
              <a:rPr lang="ko-KR" altLang="en-US" dirty="0"/>
              <a:t> 파일</a:t>
            </a:r>
            <a:endParaRPr lang="en-US" dirty="0"/>
          </a:p>
          <a:p>
            <a:r>
              <a:rPr lang="ko-KR" altLang="en-US" dirty="0"/>
              <a:t>채점 기준</a:t>
            </a:r>
            <a:endParaRPr lang="en-US" altLang="ko-KR" dirty="0"/>
          </a:p>
          <a:p>
            <a:pPr lvl="1"/>
            <a:r>
              <a:rPr lang="ko-KR" altLang="en-US" dirty="0"/>
              <a:t>창의성 및 실용성</a:t>
            </a:r>
            <a:r>
              <a:rPr lang="en-US" altLang="ko-KR" dirty="0"/>
              <a:t> </a:t>
            </a:r>
            <a:r>
              <a:rPr lang="ko-KR" altLang="en-US" dirty="0"/>
              <a:t>여부</a:t>
            </a:r>
            <a:endParaRPr lang="en-US" altLang="ko-KR" dirty="0"/>
          </a:p>
          <a:p>
            <a:pPr lvl="1"/>
            <a:r>
              <a:rPr lang="ko-KR" altLang="en-US"/>
              <a:t>동일 소스 존재 </a:t>
            </a:r>
            <a:r>
              <a:rPr lang="ko-KR" altLang="en-US" dirty="0"/>
              <a:t>여부</a:t>
            </a:r>
            <a:endParaRPr lang="en-US" altLang="ko-KR" dirty="0"/>
          </a:p>
          <a:p>
            <a:r>
              <a:rPr lang="ko-KR" altLang="en-US" dirty="0"/>
              <a:t>참고 사항</a:t>
            </a:r>
            <a:endParaRPr lang="en-US" altLang="ko-KR" dirty="0"/>
          </a:p>
          <a:p>
            <a:pPr lvl="1"/>
            <a:r>
              <a:rPr lang="en-US" altLang="ko-KR" sz="2000" dirty="0"/>
              <a:t>dht11.py </a:t>
            </a:r>
            <a:r>
              <a:rPr lang="ko-KR" altLang="en-US" sz="2000" dirty="0"/>
              <a:t>파일 소스 파일을 다운로드 하여 사용하여도 됩니다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sz="2000" dirty="0">
                <a:hlinkClick r:id="rId2"/>
              </a:rPr>
              <a:t>https://github.com/szazo/DHT11_Python/blob/master/dht11.py</a:t>
            </a:r>
            <a:endParaRPr lang="en-US" sz="2000" dirty="0"/>
          </a:p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F9467-2FC0-44B8-84F8-7C698CF9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500E-54F8-4997-9B1D-E66908695594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F306D-87FA-44D1-9314-0F56049F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D9D33-C2F0-4F27-BA01-D9BC687B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057528-5C46-4765-A1D1-4D260131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548" y="2701350"/>
            <a:ext cx="3520413" cy="25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883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C5F5-1331-47E6-9A7C-B7162E244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34" y="556327"/>
            <a:ext cx="8909331" cy="5745345"/>
          </a:xfrm>
          <a:solidFill>
            <a:schemeClr val="bg1">
              <a:lumMod val="75000"/>
            </a:schemeClr>
          </a:solidFill>
        </p:spPr>
        <p:txBody>
          <a:bodyPr anchor="t"/>
          <a:lstStyle/>
          <a:p>
            <a:br>
              <a:rPr lang="en-US" altLang="ko-KR" dirty="0"/>
            </a:br>
            <a:r>
              <a:rPr lang="ko-KR" altLang="en-US" dirty="0"/>
              <a:t>부록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592FA-8ACE-40AF-9E79-EF245A53B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894" y="2987043"/>
            <a:ext cx="7429500" cy="1655762"/>
          </a:xfrm>
        </p:spPr>
        <p:txBody>
          <a:bodyPr/>
          <a:lstStyle/>
          <a:p>
            <a:r>
              <a:rPr lang="ko-KR" altLang="en-US" dirty="0"/>
              <a:t>리눅스 쉘 명령어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911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라즈베리 모델 스펙 비교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5E3A-DB90-4ABF-BBB0-7682543CBA28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116</a:t>
            </a:fld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039" y="1336729"/>
            <a:ext cx="8655922" cy="477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629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CB6F-7A7D-4497-B47A-9AB9BBF6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쉘 명령어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2B291-37CF-4731-A532-0B061D530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AE0AF-FB25-46E4-A7AA-5E611B8B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6766-483D-4DB3-9B65-B465C34F0E49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E0673-0326-48B3-BC97-0A24FCA9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F279F-921B-4CAE-9519-0272DE6B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830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유닉스 철학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38939"/>
            <a:ext cx="8686800" cy="10674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모든 것은 파일이다</a:t>
            </a:r>
            <a:r>
              <a:rPr lang="en-US" altLang="ko-KR" sz="2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파일</a:t>
            </a:r>
            <a:r>
              <a:rPr lang="en-US" altLang="ko-KR" sz="2400" dirty="0"/>
              <a:t>, </a:t>
            </a:r>
            <a:r>
              <a:rPr lang="ko-KR" altLang="en-US" sz="2400" dirty="0"/>
              <a:t>디바이스 및 폴더가 동등한 개념이다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1572-6AAB-4CC2-AB15-8B9B262EA27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2112997" y="2566040"/>
            <a:ext cx="5680006" cy="3546604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Small is beautiful.</a:t>
            </a:r>
            <a:endParaRPr lang="en-US" dirty="0"/>
          </a:p>
          <a:p>
            <a:r>
              <a:rPr lang="en-US" i="1" dirty="0"/>
              <a:t>Make each program do one thing well.</a:t>
            </a:r>
            <a:endParaRPr lang="en-US" dirty="0"/>
          </a:p>
          <a:p>
            <a:r>
              <a:rPr lang="en-US" i="1" dirty="0"/>
              <a:t>Build a prototype as soon as possible.</a:t>
            </a:r>
            <a:endParaRPr lang="en-US" dirty="0"/>
          </a:p>
          <a:p>
            <a:r>
              <a:rPr lang="en-US" i="1" dirty="0"/>
              <a:t>Choose portability over efficiency.</a:t>
            </a:r>
            <a:endParaRPr lang="en-US" dirty="0"/>
          </a:p>
          <a:p>
            <a:r>
              <a:rPr lang="en-US" i="1" dirty="0"/>
              <a:t>Store data in flat text files.</a:t>
            </a:r>
            <a:endParaRPr lang="en-US" dirty="0"/>
          </a:p>
          <a:p>
            <a:r>
              <a:rPr lang="en-US" i="1" dirty="0"/>
              <a:t>Use software leverage to your advantage.</a:t>
            </a:r>
            <a:endParaRPr lang="en-US" dirty="0"/>
          </a:p>
          <a:p>
            <a:r>
              <a:rPr lang="en-US" i="1" dirty="0"/>
              <a:t>Use shell scripts to increase leverage and portability.</a:t>
            </a:r>
            <a:endParaRPr lang="en-US" dirty="0"/>
          </a:p>
          <a:p>
            <a:r>
              <a:rPr lang="en-US" i="1" dirty="0"/>
              <a:t>Avoid captive user interfaces.</a:t>
            </a:r>
            <a:endParaRPr lang="en-US" dirty="0"/>
          </a:p>
          <a:p>
            <a:r>
              <a:rPr lang="en-US" i="1" dirty="0"/>
              <a:t>Make every program a filter.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18611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규칙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사용자는 그룹에 속한다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사용자는 홈 디렉토리를 가진다</a:t>
            </a:r>
            <a:r>
              <a:rPr lang="en-US" altLang="ko-KR" sz="2400" dirty="0"/>
              <a:t>.</a:t>
            </a:r>
          </a:p>
          <a:p>
            <a:r>
              <a:rPr lang="en-US" sz="2400" dirty="0"/>
              <a:t>. </a:t>
            </a:r>
            <a:r>
              <a:rPr lang="ko-KR" altLang="en-US" sz="2400" dirty="0"/>
              <a:t>은</a:t>
            </a:r>
            <a:r>
              <a:rPr lang="en-US" altLang="ko-KR" sz="2400" dirty="0"/>
              <a:t> </a:t>
            </a:r>
            <a:r>
              <a:rPr lang="ko-KR" altLang="en-US" sz="2400" dirty="0"/>
              <a:t>현재 폴더를 나타낸다</a:t>
            </a:r>
            <a:r>
              <a:rPr lang="en-US" altLang="ko-KR" sz="2400" dirty="0"/>
              <a:t>.</a:t>
            </a:r>
          </a:p>
          <a:p>
            <a:r>
              <a:rPr lang="en-US" sz="2400" dirty="0"/>
              <a:t>.. </a:t>
            </a:r>
            <a:r>
              <a:rPr lang="ko-KR" altLang="en-US" sz="2400" dirty="0"/>
              <a:t>은 상위 폴더를 나타낸다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파일은 사용자</a:t>
            </a:r>
            <a:r>
              <a:rPr lang="en-US" altLang="ko-KR" sz="2400" dirty="0"/>
              <a:t>/</a:t>
            </a:r>
            <a:r>
              <a:rPr lang="ko-KR" altLang="en-US" sz="2400" dirty="0"/>
              <a:t>그룹</a:t>
            </a:r>
            <a:r>
              <a:rPr lang="en-US" altLang="ko-KR" sz="2400" dirty="0"/>
              <a:t>/</a:t>
            </a:r>
            <a:r>
              <a:rPr lang="ko-KR" altLang="en-US" sz="2400" dirty="0"/>
              <a:t>기타 별로 일기</a:t>
            </a:r>
            <a:r>
              <a:rPr lang="en-US" altLang="ko-KR" sz="2400" dirty="0"/>
              <a:t>/</a:t>
            </a:r>
            <a:r>
              <a:rPr lang="ko-KR" altLang="en-US" sz="2400" dirty="0"/>
              <a:t>쓰기</a:t>
            </a:r>
            <a:r>
              <a:rPr lang="en-US" altLang="ko-KR" sz="2400" dirty="0"/>
              <a:t>/</a:t>
            </a:r>
            <a:r>
              <a:rPr lang="ko-KR" altLang="en-US" sz="2400" dirty="0"/>
              <a:t>실행 권한이 있다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A44C-1D5A-49D6-B706-768C0ED446AF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라즈베리파이 사양 비교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142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과제 내용</a:t>
            </a:r>
            <a:r>
              <a:rPr lang="en-US" altLang="ko-KR" dirty="0"/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아두이노 최신 버전과 라즈베리 파이 최선 버전의 하드웨어 사양 비교표를 작성하세요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제출 방법</a:t>
            </a:r>
            <a:r>
              <a:rPr lang="en-US" altLang="ko-KR" dirty="0"/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형태 </a:t>
            </a:r>
            <a:r>
              <a:rPr lang="en-US" altLang="ko-KR" dirty="0"/>
              <a:t>: </a:t>
            </a:r>
            <a:r>
              <a:rPr lang="ko-KR" altLang="en-US" dirty="0"/>
              <a:t>학교 리포트 양식 또는 </a:t>
            </a:r>
            <a:r>
              <a:rPr lang="en-US" altLang="ko-KR" dirty="0"/>
              <a:t>A4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작성 방법 </a:t>
            </a:r>
            <a:r>
              <a:rPr lang="en-US" altLang="ko-KR" dirty="0"/>
              <a:t>: </a:t>
            </a:r>
            <a:r>
              <a:rPr lang="ko-KR" altLang="en-US" dirty="0"/>
              <a:t>자필로 작성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제출 일시 </a:t>
            </a:r>
            <a:r>
              <a:rPr lang="en-US" altLang="ko-KR" dirty="0"/>
              <a:t>: 3</a:t>
            </a:r>
            <a:r>
              <a:rPr lang="ko-KR" altLang="en-US" dirty="0"/>
              <a:t>주차 수업일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1ABA0-6E06-40D7-B240-031E1FAE484C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020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커널</a:t>
            </a:r>
            <a:r>
              <a:rPr lang="en-US" altLang="ko-KR" dirty="0"/>
              <a:t>, </a:t>
            </a:r>
            <a:r>
              <a:rPr lang="ko-KR" altLang="en-US" dirty="0"/>
              <a:t>쉘</a:t>
            </a:r>
            <a:r>
              <a:rPr lang="en-US" altLang="ko-KR" dirty="0"/>
              <a:t>, </a:t>
            </a:r>
            <a:r>
              <a:rPr lang="ko-KR" altLang="en-US" dirty="0"/>
              <a:t>명령어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7254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사용자가 터미널에서 입력한 명령한 명령어는 쉘</a:t>
            </a:r>
            <a:r>
              <a:rPr lang="en-US" altLang="ko-KR" sz="2400" dirty="0"/>
              <a:t>(shell)</a:t>
            </a:r>
            <a:r>
              <a:rPr lang="ko-KR" altLang="en-US" sz="2400" dirty="0"/>
              <a:t>을 통하여 커널에서 처리한다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쉘은 통하여 커널의 오동작을 방지한다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15EE1-BB08-4B4D-98C2-4860426D056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120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2274072" y="2965836"/>
            <a:ext cx="5809243" cy="3051667"/>
            <a:chOff x="1693627" y="2510879"/>
            <a:chExt cx="6453300" cy="3522528"/>
          </a:xfrm>
        </p:grpSpPr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693627" y="2510879"/>
              <a:ext cx="4111179" cy="352252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/>
            <a:lstStyle/>
            <a:p>
              <a:pPr algn="ctr"/>
              <a:endParaRPr lang="en-US" dirty="0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2162754" y="3274234"/>
              <a:ext cx="2515381" cy="2326466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2761013" y="4281989"/>
              <a:ext cx="1188720" cy="109248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/>
                <a:t>Kernel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14068" y="2709625"/>
              <a:ext cx="11079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명령어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332" y="3924450"/>
              <a:ext cx="577070" cy="57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dn4.iconfinder.com/data/icons/small-n-flat/24/user-alt-256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778" y="3757598"/>
              <a:ext cx="874149" cy="874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왼쪽/오른쪽 화살표 17"/>
            <p:cNvSpPr/>
            <p:nvPr/>
          </p:nvSpPr>
          <p:spPr>
            <a:xfrm>
              <a:off x="5970003" y="3977281"/>
              <a:ext cx="1198502" cy="593947"/>
            </a:xfrm>
            <a:prstGeom prst="leftRightArrow">
              <a:avLst>
                <a:gd name="adj1" fmla="val 36254"/>
                <a:gd name="adj2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Related image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562" y="3332763"/>
              <a:ext cx="1222204" cy="86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2914068" y="3471900"/>
              <a:ext cx="8826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1487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표준 입력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  <a:r>
              <a:rPr lang="en-US" altLang="ko-KR" dirty="0"/>
              <a:t>/</a:t>
            </a:r>
            <a:r>
              <a:rPr lang="ko-KR" altLang="en-US" dirty="0"/>
              <a:t>에러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847973" cy="2513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리눅스의 명령 실행 시 다음과 표준 파일들이</a:t>
            </a:r>
            <a:r>
              <a:rPr lang="en-US" altLang="ko-KR" sz="2000" dirty="0"/>
              <a:t> </a:t>
            </a:r>
            <a:r>
              <a:rPr lang="ko-KR" altLang="en-US" sz="2000" dirty="0"/>
              <a:t>있다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2000" dirty="0"/>
              <a:t>stdin    : </a:t>
            </a:r>
            <a:r>
              <a:rPr lang="ko-KR" altLang="en-US" sz="2000" dirty="0"/>
              <a:t>표준 입력 </a:t>
            </a:r>
            <a:r>
              <a:rPr lang="en-US" altLang="ko-KR" sz="2000" dirty="0"/>
              <a:t>/ </a:t>
            </a:r>
            <a:r>
              <a:rPr lang="ko-KR" altLang="en-US" sz="2000" dirty="0"/>
              <a:t>키보드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2000" dirty="0"/>
              <a:t>stdout  : </a:t>
            </a:r>
            <a:r>
              <a:rPr lang="ko-KR" altLang="en-US" sz="2000" dirty="0"/>
              <a:t>표준 출력 </a:t>
            </a:r>
            <a:r>
              <a:rPr lang="en-US" altLang="ko-KR" sz="2000" dirty="0"/>
              <a:t>/ </a:t>
            </a:r>
            <a:r>
              <a:rPr lang="ko-KR" altLang="en-US" sz="2000" dirty="0"/>
              <a:t>화면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en-US" sz="2000" dirty="0"/>
              <a:t>stderr   : </a:t>
            </a:r>
            <a:r>
              <a:rPr lang="ko-KR" altLang="en-US" sz="2000" dirty="0"/>
              <a:t>표준 에러 </a:t>
            </a:r>
            <a:r>
              <a:rPr lang="en-US" altLang="ko-KR" sz="2000" dirty="0"/>
              <a:t>/ </a:t>
            </a:r>
            <a:r>
              <a:rPr lang="ko-KR" altLang="en-US" sz="2000" dirty="0"/>
              <a:t>화면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표준 입출력에러 파일들의 물리적 형태는 정의되지 않는다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0427-E78B-434B-85F8-7FA86EF44F80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121</a:t>
            </a:fld>
            <a:endParaRPr 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646390" y="4046676"/>
            <a:ext cx="6917267" cy="1431257"/>
            <a:chOff x="762000" y="3775743"/>
            <a:chExt cx="8385129" cy="1844180"/>
          </a:xfrm>
        </p:grpSpPr>
        <p:sp>
          <p:nvSpPr>
            <p:cNvPr id="7" name="도넛 6"/>
            <p:cNvSpPr/>
            <p:nvPr/>
          </p:nvSpPr>
          <p:spPr>
            <a:xfrm>
              <a:off x="3962399" y="3775743"/>
              <a:ext cx="1732547" cy="1732547"/>
            </a:xfrm>
            <a:prstGeom prst="donut">
              <a:avLst>
                <a:gd name="adj" fmla="val 18606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2261937" y="4099114"/>
              <a:ext cx="1419725" cy="101029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stdin</a:t>
              </a: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6095999" y="3775743"/>
              <a:ext cx="1491914" cy="828519"/>
            </a:xfrm>
            <a:prstGeom prst="rightArrow">
              <a:avLst>
                <a:gd name="adj1" fmla="val 52787"/>
                <a:gd name="adj2" fmla="val 5358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stdout</a:t>
              </a: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6096000" y="4791404"/>
              <a:ext cx="1491914" cy="828519"/>
            </a:xfrm>
            <a:prstGeom prst="rightArrow">
              <a:avLst>
                <a:gd name="adj1" fmla="val 52787"/>
                <a:gd name="adj2" fmla="val 5358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stderr</a:t>
              </a:r>
            </a:p>
          </p:txBody>
        </p:sp>
        <p:pic>
          <p:nvPicPr>
            <p:cNvPr id="1028" name="Picture 4" descr="input, keyboard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946715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cdn2.iconfinder.com/data/icons/picol-vector/32/screen_16to9-256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784" y="3809222"/>
              <a:ext cx="1292345" cy="1292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22442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파이프</a:t>
            </a:r>
            <a:r>
              <a:rPr lang="en-US" altLang="ko-KR" dirty="0"/>
              <a:t>(Pipe)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847973" cy="121521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표준 출력은 파이프를 통하여 다른 프로세스의 표준 입력으로 연결된다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A934-C8C3-4729-959F-506CF0A9DB1A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122</a:t>
            </a:fld>
            <a:endParaRPr lang="en-US"/>
          </a:p>
        </p:txBody>
      </p:sp>
      <p:sp>
        <p:nvSpPr>
          <p:cNvPr id="7" name="도넛 6"/>
          <p:cNvSpPr/>
          <p:nvPr/>
        </p:nvSpPr>
        <p:spPr>
          <a:xfrm>
            <a:off x="4323260" y="2702817"/>
            <a:ext cx="1024104" cy="1024658"/>
          </a:xfrm>
          <a:prstGeom prst="donut">
            <a:avLst>
              <a:gd name="adj" fmla="val 1860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2909888" y="2904549"/>
            <a:ext cx="1321961" cy="59750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input</a:t>
            </a:r>
          </a:p>
        </p:txBody>
      </p:sp>
      <p:sp>
        <p:nvSpPr>
          <p:cNvPr id="17" name="도넛 16"/>
          <p:cNvSpPr/>
          <p:nvPr/>
        </p:nvSpPr>
        <p:spPr>
          <a:xfrm>
            <a:off x="4323260" y="5090400"/>
            <a:ext cx="1024104" cy="1024658"/>
          </a:xfrm>
          <a:prstGeom prst="donut">
            <a:avLst>
              <a:gd name="adj" fmla="val 1860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19" name="오른쪽 화살표 18"/>
          <p:cNvSpPr/>
          <p:nvPr/>
        </p:nvSpPr>
        <p:spPr>
          <a:xfrm flipH="1">
            <a:off x="2909887" y="5303976"/>
            <a:ext cx="1321962" cy="579941"/>
          </a:xfrm>
          <a:prstGeom prst="rightArrow">
            <a:avLst>
              <a:gd name="adj1" fmla="val 52787"/>
              <a:gd name="adj2" fmla="val 5358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stdout</a:t>
            </a:r>
          </a:p>
        </p:txBody>
      </p:sp>
      <p:grpSp>
        <p:nvGrpSpPr>
          <p:cNvPr id="22" name="그룹 21"/>
          <p:cNvGrpSpPr/>
          <p:nvPr/>
        </p:nvGrpSpPr>
        <p:grpSpPr>
          <a:xfrm rot="5400000">
            <a:off x="6633510" y="4115639"/>
            <a:ext cx="1068175" cy="543755"/>
            <a:chOff x="4393573" y="3995738"/>
            <a:chExt cx="1118851" cy="596104"/>
          </a:xfrm>
        </p:grpSpPr>
        <p:sp>
          <p:nvSpPr>
            <p:cNvPr id="20" name="원통 19"/>
            <p:cNvSpPr/>
            <p:nvPr/>
          </p:nvSpPr>
          <p:spPr>
            <a:xfrm rot="5400000">
              <a:off x="4654947" y="3734364"/>
              <a:ext cx="596104" cy="1118851"/>
            </a:xfrm>
            <a:prstGeom prst="ca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46036" y="4109123"/>
              <a:ext cx="838183" cy="371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파이프</a:t>
              </a:r>
              <a:endParaRPr lang="en-US" sz="1600" b="1" dirty="0"/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642621F-9BB0-4244-B1A7-50040988B6E0}"/>
              </a:ext>
            </a:extLst>
          </p:cNvPr>
          <p:cNvCxnSpPr>
            <a:cxnSpLocks/>
            <a:stCxn id="7" idx="6"/>
            <a:endCxn id="21" idx="1"/>
          </p:cNvCxnSpPr>
          <p:nvPr/>
        </p:nvCxnSpPr>
        <p:spPr>
          <a:xfrm>
            <a:off x="5347364" y="3215146"/>
            <a:ext cx="1819407" cy="688370"/>
          </a:xfrm>
          <a:prstGeom prst="bentConnector2">
            <a:avLst/>
          </a:prstGeom>
          <a:ln w="1047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0763777-8941-42A0-9378-1D1A65BB4C8A}"/>
              </a:ext>
            </a:extLst>
          </p:cNvPr>
          <p:cNvCxnSpPr>
            <a:cxnSpLocks/>
            <a:stCxn id="20" idx="1"/>
            <a:endCxn id="17" idx="6"/>
          </p:cNvCxnSpPr>
          <p:nvPr/>
        </p:nvCxnSpPr>
        <p:spPr>
          <a:xfrm rot="5400000">
            <a:off x="5916919" y="4352050"/>
            <a:ext cx="681125" cy="1820233"/>
          </a:xfrm>
          <a:prstGeom prst="bentConnector2">
            <a:avLst/>
          </a:prstGeom>
          <a:ln w="1047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16DEBEE-B43F-4451-ADAE-4A87D8EEB49F}"/>
              </a:ext>
            </a:extLst>
          </p:cNvPr>
          <p:cNvSpPr txBox="1"/>
          <p:nvPr/>
        </p:nvSpPr>
        <p:spPr>
          <a:xfrm>
            <a:off x="5864639" y="3006932"/>
            <a:ext cx="788677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stdout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FAB037-83E0-4906-AB50-196F43DD72B2}"/>
              </a:ext>
            </a:extLst>
          </p:cNvPr>
          <p:cNvSpPr txBox="1"/>
          <p:nvPr/>
        </p:nvSpPr>
        <p:spPr>
          <a:xfrm>
            <a:off x="5937574" y="5409280"/>
            <a:ext cx="64280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stdin</a:t>
            </a:r>
          </a:p>
        </p:txBody>
      </p:sp>
    </p:spTree>
    <p:extLst>
      <p:ext uri="{BB962C8B-B14F-4D97-AF65-F5344CB8AC3E}">
        <p14:creationId xmlns:p14="http://schemas.microsoft.com/office/powerpoint/2010/main" val="3307083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디렉토리 구조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DE71-7889-4F45-80F7-B9D54A6E546A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123</a:t>
            </a:fld>
            <a:endParaRPr lang="en-US"/>
          </a:p>
        </p:txBody>
      </p:sp>
      <p:pic>
        <p:nvPicPr>
          <p:cNvPr id="7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6455" y="1378820"/>
            <a:ext cx="7293090" cy="47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506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 [</a:t>
            </a:r>
            <a:r>
              <a:rPr lang="ko-KR" altLang="en-US" dirty="0"/>
              <a:t>명령어</a:t>
            </a:r>
            <a:r>
              <a:rPr lang="en-US" altLang="ko-KR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5" cy="38065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manual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명령어 도움말 출력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기능 개요</a:t>
            </a:r>
            <a:r>
              <a:rPr lang="en-US" altLang="ko-KR" dirty="0"/>
              <a:t>/</a:t>
            </a:r>
            <a:r>
              <a:rPr lang="ko-KR" altLang="en-US" dirty="0"/>
              <a:t>문법</a:t>
            </a:r>
            <a:r>
              <a:rPr lang="en-US" altLang="ko-KR" dirty="0"/>
              <a:t>/</a:t>
            </a:r>
            <a:r>
              <a:rPr lang="ko-KR" altLang="en-US" dirty="0"/>
              <a:t>설명</a:t>
            </a:r>
            <a:r>
              <a:rPr lang="en-US" altLang="ko-KR" dirty="0"/>
              <a:t>/</a:t>
            </a:r>
            <a:r>
              <a:rPr lang="ko-KR" altLang="en-US" dirty="0"/>
              <a:t>예제</a:t>
            </a:r>
            <a:r>
              <a:rPr lang="en-US" altLang="ko-KR" dirty="0"/>
              <a:t>/</a:t>
            </a:r>
            <a:r>
              <a:rPr lang="ko-KR" altLang="en-US" dirty="0"/>
              <a:t>역사 등에 대하여 자세히 설명한다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사용자 입력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스페이스 </a:t>
            </a:r>
            <a:r>
              <a:rPr lang="en-US" altLang="ko-KR" dirty="0"/>
              <a:t>: </a:t>
            </a:r>
            <a:r>
              <a:rPr lang="ko-KR" altLang="en-US" dirty="0"/>
              <a:t>한 페이지 앞으로 이동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b : </a:t>
            </a:r>
            <a:r>
              <a:rPr lang="ko-KR" altLang="en-US" dirty="0"/>
              <a:t>한 페이지 뒤로 이동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q : </a:t>
            </a:r>
            <a:r>
              <a:rPr lang="ko-KR" altLang="en-US" dirty="0"/>
              <a:t>명령어 종료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man man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man ls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93B5-4EA6-44C6-A815-E2609AF2DD7B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124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3225799"/>
            <a:ext cx="4270442" cy="272626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608595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/>
              <a:t>기능</a:t>
            </a:r>
            <a:endParaRPr lang="en-US" altLang="ko-KR" sz="2400" dirty="0"/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화면 출력을 초기화한다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dirty="0"/>
              <a:t>예제</a:t>
            </a:r>
            <a:endParaRPr lang="en-US" altLang="ko-KR" sz="24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400" b="1" dirty="0">
                <a:latin typeface="Traveling _Typewriter"/>
              </a:rPr>
              <a:t>clear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24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AC7F-41C0-435F-A799-BDA89762490A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270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운영체제 정보</a:t>
            </a:r>
            <a:r>
              <a:rPr lang="en-US" altLang="ko-KR" dirty="0"/>
              <a:t>/</a:t>
            </a:r>
            <a:r>
              <a:rPr lang="ko-KR" altLang="en-US" dirty="0"/>
              <a:t>로그인 정보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4448311" cy="4736226"/>
          </a:xfrm>
        </p:spPr>
        <p:txBody>
          <a:bodyPr>
            <a:normAutofit/>
          </a:bodyPr>
          <a:lstStyle/>
          <a:p>
            <a:r>
              <a:rPr lang="en-US" sz="1800" dirty="0"/>
              <a:t>uname</a:t>
            </a:r>
          </a:p>
          <a:p>
            <a:pPr lvl="1"/>
            <a:r>
              <a:rPr lang="en-US" altLang="ko-KR" sz="1600" dirty="0"/>
              <a:t>unix name</a:t>
            </a:r>
          </a:p>
          <a:p>
            <a:pPr lvl="1"/>
            <a:r>
              <a:rPr lang="ko-KR" altLang="en-US" sz="1600" dirty="0"/>
              <a:t>운영체제 이름을 출력한다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예제</a:t>
            </a:r>
            <a:endParaRPr lang="en-US" altLang="ko-KR" sz="1600" dirty="0"/>
          </a:p>
          <a:p>
            <a:pPr lvl="2">
              <a:buFont typeface="Times New Roman" panose="02020603050405020304" pitchFamily="18" charset="0"/>
              <a:buChar char="$"/>
            </a:pPr>
            <a:r>
              <a:rPr lang="en-US" sz="1400" dirty="0"/>
              <a:t>uname</a:t>
            </a:r>
          </a:p>
          <a:p>
            <a:pPr lvl="2">
              <a:buFont typeface="Times New Roman" panose="02020603050405020304" pitchFamily="18" charset="0"/>
              <a:buChar char="$"/>
            </a:pPr>
            <a:r>
              <a:rPr lang="en-US" sz="1400" dirty="0"/>
              <a:t>uname –a</a:t>
            </a:r>
          </a:p>
          <a:p>
            <a:r>
              <a:rPr lang="en-US" sz="1800" dirty="0"/>
              <a:t>whoami</a:t>
            </a:r>
          </a:p>
          <a:p>
            <a:pPr lvl="1"/>
            <a:r>
              <a:rPr lang="ko-KR" altLang="en-US" sz="1600" dirty="0"/>
              <a:t>현재 로그인 아이디를 출력한다</a:t>
            </a:r>
            <a:r>
              <a:rPr lang="en-US" altLang="ko-KR" sz="1600" dirty="0"/>
              <a:t>.</a:t>
            </a:r>
          </a:p>
          <a:p>
            <a:r>
              <a:rPr lang="en-US" sz="1800" dirty="0"/>
              <a:t>id</a:t>
            </a:r>
          </a:p>
          <a:p>
            <a:pPr lvl="1"/>
            <a:r>
              <a:rPr lang="ko-KR" altLang="en-US" sz="1600" dirty="0"/>
              <a:t>현재 로그인 아이디를 출력한다</a:t>
            </a:r>
            <a:r>
              <a:rPr lang="en-US" altLang="ko-KR" sz="1600" dirty="0"/>
              <a:t>.</a:t>
            </a:r>
            <a:endParaRPr lang="en-US" sz="1600" dirty="0"/>
          </a:p>
          <a:p>
            <a:r>
              <a:rPr lang="en-US" sz="1800" dirty="0"/>
              <a:t>who</a:t>
            </a:r>
          </a:p>
          <a:p>
            <a:pPr lvl="1"/>
            <a:r>
              <a:rPr lang="ko-KR" altLang="en-US" sz="1600" dirty="0"/>
              <a:t>현재 로그인한 사용자들의 로그인 정보를 출력한다</a:t>
            </a:r>
            <a:r>
              <a:rPr lang="en-US" altLang="ko-KR" sz="1600" dirty="0"/>
              <a:t>.</a:t>
            </a:r>
            <a:endParaRPr 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46BD-D8DB-4E25-95F6-BCFE79666AA0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081" y="3010295"/>
            <a:ext cx="4955529" cy="31636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74554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sudo {</a:t>
            </a:r>
            <a:r>
              <a:rPr lang="ko-KR" altLang="en-US" dirty="0"/>
              <a:t>명령어</a:t>
            </a:r>
            <a:r>
              <a:rPr lang="en-US" altLang="ko-KR" dirty="0"/>
              <a:t>}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3992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기능 </a:t>
            </a:r>
            <a:r>
              <a:rPr lang="en-US" altLang="ko-KR" sz="2000" dirty="0"/>
              <a:t>: super user do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관리자</a:t>
            </a:r>
            <a:r>
              <a:rPr lang="en-US" altLang="ko-KR" sz="2000" dirty="0"/>
              <a:t>(root)</a:t>
            </a:r>
            <a:r>
              <a:rPr lang="ko-KR" altLang="en-US" sz="2000" dirty="0"/>
              <a:t> 권한으로 명령어를 실행한다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예제</a:t>
            </a:r>
            <a:endParaRPr lang="en-US" altLang="ko-KR" sz="20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b="1" dirty="0">
                <a:latin typeface="Traveling _Typewriter"/>
              </a:rPr>
              <a:t>sudo passwd</a:t>
            </a:r>
          </a:p>
          <a:p>
            <a:pPr lvl="2">
              <a:lnSpc>
                <a:spcPct val="120000"/>
              </a:lnSpc>
            </a:pPr>
            <a:r>
              <a:rPr lang="ko-KR" altLang="en-US" sz="2000" b="1" dirty="0">
                <a:latin typeface="Traveling _Typewriter"/>
              </a:rPr>
              <a:t>비밀번호를 변경한다</a:t>
            </a:r>
            <a:r>
              <a:rPr lang="en-US" altLang="ko-KR" sz="2000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b="1" dirty="0">
                <a:latin typeface="Traveling _Typewriter"/>
              </a:rPr>
              <a:t>sudo –</a:t>
            </a:r>
            <a:r>
              <a:rPr lang="en-US" altLang="ko-KR" sz="2000" b="1" dirty="0" err="1">
                <a:latin typeface="Traveling _Typewriter"/>
              </a:rPr>
              <a:t>i</a:t>
            </a:r>
            <a:endParaRPr lang="en-US" altLang="ko-KR" sz="2000" b="1" dirty="0">
              <a:latin typeface="Traveling _Typewriter"/>
            </a:endParaRPr>
          </a:p>
          <a:p>
            <a:pPr lvl="2">
              <a:lnSpc>
                <a:spcPct val="120000"/>
              </a:lnSpc>
            </a:pPr>
            <a:r>
              <a:rPr lang="ko-KR" altLang="en-US" sz="2000" b="1" dirty="0">
                <a:latin typeface="Traveling _Typewriter"/>
              </a:rPr>
              <a:t>관리자</a:t>
            </a:r>
            <a:r>
              <a:rPr lang="en-US" altLang="ko-KR" sz="2000" b="1" dirty="0">
                <a:latin typeface="Traveling _Typewriter"/>
              </a:rPr>
              <a:t> </a:t>
            </a:r>
            <a:r>
              <a:rPr lang="ko-KR" altLang="en-US" sz="2000" b="1" dirty="0">
                <a:latin typeface="Traveling _Typewriter"/>
              </a:rPr>
              <a:t>계정으로 로그인한다</a:t>
            </a:r>
            <a:r>
              <a:rPr lang="en-US" altLang="ko-KR" sz="2000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20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361E-F755-409D-BF54-ADB162641CD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256" y="3791132"/>
            <a:ext cx="3636885" cy="23218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900500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[</a:t>
            </a:r>
            <a:r>
              <a:rPr lang="ko-KR" altLang="en-US" dirty="0"/>
              <a:t>명령어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9FEB-E4E4-4343-A38C-431660C392D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128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5943599" cy="326107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기능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명령어 경로를 출력한다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예제</a:t>
            </a:r>
            <a:endParaRPr lang="en-US" altLang="ko-KR" sz="20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2000" b="1" dirty="0">
                <a:latin typeface="Traveling _Typewriter"/>
              </a:rPr>
              <a:t>which ls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raveling _Typewriter"/>
              </a:rPr>
              <a:t>ls </a:t>
            </a:r>
            <a:r>
              <a:rPr lang="ko-KR" altLang="en-US" sz="2000" dirty="0">
                <a:latin typeface="Traveling _Typewriter"/>
              </a:rPr>
              <a:t>명령어가 있는 경로를 출력한다</a:t>
            </a:r>
            <a:r>
              <a:rPr lang="en-US" altLang="ko-KR" sz="2000" dirty="0">
                <a:latin typeface="Traveling _Typewriter"/>
              </a:rPr>
              <a:t>.</a:t>
            </a:r>
            <a:endParaRPr lang="en-US" sz="2000" b="1" dirty="0">
              <a:latin typeface="Traveling _Typewrite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329" y="3650446"/>
            <a:ext cx="3883779" cy="247941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165642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 {</a:t>
            </a:r>
            <a:r>
              <a:rPr lang="ko-KR" altLang="en-US" dirty="0"/>
              <a:t>파일</a:t>
            </a:r>
            <a:r>
              <a:rPr lang="en-US" altLang="ko-KR" dirty="0"/>
              <a:t>}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7179"/>
            <a:ext cx="4593091" cy="50991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list directory content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현재 디렉토리의 목록을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현재 폴더의 숨긴 파일을 제외한 파일 목록을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–a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현재 폴더의 모든 파일 목록을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–l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파일 목록을 자세하게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–la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현재 폴더의 모든 파일 목록을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ko-KR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24C7-0191-43BD-BE8B-82C0EDE5A39B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129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400" y="3335867"/>
            <a:ext cx="4416325" cy="281939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322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라즈베리파이 적용 사례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FBA8-A0B9-439A-A4F8-815D45097211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pic>
        <p:nvPicPr>
          <p:cNvPr id="1028" name="Picture 4" descr="https://wiki.imal.org/sites/default/files/imagecache/ContentMax/users/user148/gallery/retropie-02140294339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3235" y="1730700"/>
            <a:ext cx="2214876" cy="145949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2400" y="4003718"/>
            <a:ext cx="2318304" cy="14668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584" y="1741890"/>
            <a:ext cx="1879958" cy="1406747"/>
          </a:xfrm>
          <a:prstGeom prst="rect">
            <a:avLst/>
          </a:prstGeom>
          <a:noFill/>
          <a:effectLst/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403" y="4003719"/>
            <a:ext cx="2641194" cy="14668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aspberry pi applic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6818" y="4003719"/>
            <a:ext cx="2205687" cy="14668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916291" y="3337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드론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50105" y="33465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게임기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18393" y="3291695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CCTV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2750" y="56709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로봇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16675" y="5670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날씨정보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09075" y="5670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클러스터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484F4-85A9-4466-AF0B-6A94F2B6D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437" y="1755332"/>
            <a:ext cx="2219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370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echo [</a:t>
            </a:r>
            <a:r>
              <a:rPr lang="ko-KR" altLang="en-US" dirty="0"/>
              <a:t>문자열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15679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문자열를 표준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echo hello world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Traveling _Typewriter"/>
              </a:rPr>
              <a:t>hello world </a:t>
            </a:r>
            <a:r>
              <a:rPr lang="ko-KR" altLang="en-US" dirty="0">
                <a:solidFill>
                  <a:prstClr val="black"/>
                </a:solidFill>
                <a:latin typeface="Traveling _Typewriter"/>
              </a:rPr>
              <a:t>문자열을 화면에 출력한다</a:t>
            </a:r>
            <a:r>
              <a:rPr lang="en-US" altLang="ko-KR" dirty="0">
                <a:solidFill>
                  <a:prstClr val="black"/>
                </a:solidFill>
                <a:latin typeface="Traveling _Typewriter"/>
              </a:rPr>
              <a:t>.</a:t>
            </a: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02D6-0FE1-486E-BD1C-B99298B20CBC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400" y="3340554"/>
            <a:ext cx="4212830" cy="27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4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4993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redirection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표준 출력을 파일로 저장한다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echo hello world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veling _Typewriter"/>
              </a:rPr>
              <a:t>&gt;</a:t>
            </a:r>
            <a:r>
              <a:rPr lang="en-US" altLang="ko-KR" b="1" dirty="0">
                <a:latin typeface="Traveling _Typewriter"/>
              </a:rPr>
              <a:t> abc.txt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hello world </a:t>
            </a:r>
            <a:r>
              <a:rPr lang="ko-KR" altLang="en-US" dirty="0">
                <a:solidFill>
                  <a:prstClr val="black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문자를 </a:t>
            </a:r>
            <a:r>
              <a:rPr lang="en-US" altLang="ko-KR" dirty="0">
                <a:solidFill>
                  <a:prstClr val="black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abc.txt </a:t>
            </a:r>
            <a:r>
              <a:rPr lang="ko-KR" altLang="en-US" dirty="0">
                <a:solidFill>
                  <a:prstClr val="black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파일로 저장한다</a:t>
            </a:r>
            <a:r>
              <a:rPr lang="en-US" altLang="ko-KR" dirty="0">
                <a:solidFill>
                  <a:prstClr val="black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en-US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D7D7A-B568-4591-A640-B9A668E0E489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131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67" y="3301332"/>
            <a:ext cx="4606396" cy="30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646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7046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change directory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디렉토리로 이동한다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cd /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Traveling _Typewriter"/>
              </a:rPr>
              <a:t>루트 디렉토리로 이동</a:t>
            </a:r>
            <a:endParaRPr lang="en-US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cd 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Traveling _Typewriter"/>
              </a:rPr>
              <a:t>현재 디렉토리로 이동</a:t>
            </a:r>
            <a:endParaRPr lang="en-US" altLang="ko-KR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cd ./dev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Traveling _Typewriter"/>
              </a:rPr>
              <a:t>현재 디렉토리 아래의 </a:t>
            </a:r>
            <a:r>
              <a:rPr lang="en-US" altLang="ko-KR" b="1" dirty="0">
                <a:latin typeface="Traveling _Typewriter"/>
              </a:rPr>
              <a:t>dev </a:t>
            </a:r>
            <a:r>
              <a:rPr lang="ko-KR" altLang="en-US" b="1" dirty="0">
                <a:latin typeface="Traveling _Typewriter"/>
              </a:rPr>
              <a:t>디렉토리로 이동</a:t>
            </a:r>
            <a:endParaRPr lang="en-US" altLang="ko-KR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cd ..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Traveling _Typewriter"/>
              </a:rPr>
              <a:t>상위 디렉토리로 이동</a:t>
            </a:r>
            <a:endParaRPr lang="en-US" altLang="ko-KR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cd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Traveling _Typewriter"/>
              </a:rPr>
              <a:t>홈 디렉토리로 이동</a:t>
            </a:r>
            <a:endParaRPr lang="en-US" altLang="ko-KR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cd ~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Traveling _Typewriter"/>
              </a:rPr>
              <a:t>홈 디렉토리로 이동</a:t>
            </a: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D5E3-A0E9-4E12-B54F-46871F0A9E20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066" y="524933"/>
            <a:ext cx="4800932" cy="306493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661388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pwd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print working directory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현재 작업 디렉토리의 경로를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pwd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75B-18ED-4F91-B909-757C5D9D9346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160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mkdir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635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make directory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새로운 폴더를 만든다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mkdir test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mkdir ~/test1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mkdir ./test2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D182-B28D-4D0C-95AE-FA8F3D0914A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587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touch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파일의 수정 시각을 최신 시각으로 갱신한다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파일이 없으면 생성한다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touch abc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0C958-65EF-420A-AD09-2928060F782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135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6109" y="3048001"/>
            <a:ext cx="4575473" cy="2921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33671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 [</a:t>
            </a:r>
            <a:r>
              <a:rPr lang="ko-KR" altLang="en-US" dirty="0"/>
              <a:t>파일</a:t>
            </a:r>
            <a:r>
              <a:rPr lang="en-US" altLang="ko-KR" dirty="0"/>
              <a:t>] [</a:t>
            </a:r>
            <a:r>
              <a:rPr lang="ko-KR" altLang="en-US" dirty="0"/>
              <a:t>파일</a:t>
            </a:r>
            <a:r>
              <a:rPr lang="en-US" altLang="ko-KR" dirty="0"/>
              <a:t>2]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37004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copy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파일을 복사한다</a:t>
            </a:r>
            <a:r>
              <a:rPr lang="en-US" altLang="ko-KR" dirty="0"/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z="2400" dirty="0">
                <a:solidFill>
                  <a:prstClr val="black"/>
                </a:solidFill>
              </a:rPr>
              <a:t>옵션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2400" dirty="0">
                <a:solidFill>
                  <a:prstClr val="black"/>
                </a:solidFill>
              </a:rPr>
              <a:t>-R : </a:t>
            </a:r>
            <a:r>
              <a:rPr lang="ko-KR" altLang="en-US" sz="2400" dirty="0">
                <a:solidFill>
                  <a:prstClr val="black"/>
                </a:solidFill>
              </a:rPr>
              <a:t>디렉토리와 파일들의 권한을 재귀적으로 모두 바꾼다</a:t>
            </a:r>
            <a:r>
              <a:rPr lang="en-US" altLang="ko-KR" sz="2400" dirty="0">
                <a:solidFill>
                  <a:prstClr val="black"/>
                </a:solidFill>
              </a:rPr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cp abc 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파일을 </a:t>
            </a:r>
            <a:r>
              <a:rPr lang="en-US" altLang="ko-KR" dirty="0">
                <a:latin typeface="Traveling _Typewriter"/>
              </a:rPr>
              <a:t>def </a:t>
            </a:r>
            <a:r>
              <a:rPr lang="ko-KR" altLang="en-US" dirty="0">
                <a:latin typeface="Traveling _Typewriter"/>
              </a:rPr>
              <a:t>파일로 복사한다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cp –R abc 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폴더 아래의 모든 파일을 </a:t>
            </a:r>
            <a:r>
              <a:rPr lang="en-US" altLang="ko-KR" dirty="0">
                <a:latin typeface="Traveling _Typewriter"/>
              </a:rPr>
              <a:t>def </a:t>
            </a:r>
            <a:r>
              <a:rPr lang="ko-KR" altLang="en-US" dirty="0">
                <a:latin typeface="Traveling _Typewriter"/>
              </a:rPr>
              <a:t>폴더 아래로 복사한다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42A8-859A-4090-B066-6CFDDAB1B40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52151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mv [</a:t>
            </a:r>
            <a:r>
              <a:rPr lang="ko-KR" altLang="en-US" dirty="0"/>
              <a:t>파일</a:t>
            </a:r>
            <a:r>
              <a:rPr lang="en-US" altLang="ko-KR" dirty="0"/>
              <a:t>] [</a:t>
            </a:r>
            <a:r>
              <a:rPr lang="ko-KR" altLang="en-US" dirty="0"/>
              <a:t>파일</a:t>
            </a:r>
            <a:r>
              <a:rPr lang="en-US" altLang="ko-KR" dirty="0"/>
              <a:t>2]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312078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move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이름을 변경한다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경로를 변경한다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mv abc def</a:t>
            </a:r>
          </a:p>
          <a:p>
            <a:pPr lvl="2">
              <a:lnSpc>
                <a:spcPct val="120000"/>
              </a:lnSpc>
            </a:pPr>
            <a:r>
              <a:rPr lang="en-US" dirty="0" err="1">
                <a:latin typeface="Traveling _Typewriter"/>
              </a:rPr>
              <a:t>abc</a:t>
            </a:r>
            <a:r>
              <a:rPr lang="en-US" dirty="0">
                <a:latin typeface="Traveling _Typewriter"/>
              </a:rPr>
              <a:t> </a:t>
            </a:r>
            <a:r>
              <a:rPr lang="ko-KR" altLang="en-US" dirty="0">
                <a:latin typeface="Traveling _Typewriter"/>
              </a:rPr>
              <a:t>파일명을 </a:t>
            </a:r>
            <a:r>
              <a:rPr lang="en-US" altLang="ko-KR" dirty="0">
                <a:latin typeface="Traveling _Typewriter"/>
              </a:rPr>
              <a:t>def</a:t>
            </a:r>
            <a:r>
              <a:rPr lang="ko-KR" altLang="en-US" dirty="0">
                <a:latin typeface="Traveling _Typewriter"/>
              </a:rPr>
              <a:t>로 변경한다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mv test1/</a:t>
            </a:r>
            <a:r>
              <a:rPr lang="en-US" b="1" dirty="0" err="1">
                <a:latin typeface="Traveling _Typewriter"/>
              </a:rPr>
              <a:t>abc</a:t>
            </a:r>
            <a:r>
              <a:rPr lang="en-US" b="1" dirty="0">
                <a:latin typeface="Traveling _Typewriter"/>
              </a:rPr>
              <a:t> test2/</a:t>
            </a:r>
            <a:r>
              <a:rPr lang="en-US" b="1" dirty="0" err="1">
                <a:latin typeface="Traveling _Typewriter"/>
              </a:rPr>
              <a:t>def</a:t>
            </a:r>
            <a:endParaRPr lang="en-US" b="1" dirty="0">
              <a:latin typeface="Traveling _Typewriter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test1</a:t>
            </a:r>
            <a:r>
              <a:rPr lang="ko-KR" altLang="en-US" dirty="0">
                <a:latin typeface="Traveling _Typewriter"/>
              </a:rPr>
              <a:t>폴더 아래의 </a:t>
            </a:r>
            <a:r>
              <a:rPr lang="en-US" altLang="ko-KR" dirty="0" err="1">
                <a:latin typeface="Traveling _Typewriter"/>
              </a:rPr>
              <a:t>abc</a:t>
            </a:r>
            <a:r>
              <a:rPr lang="en-US" altLang="ko-KR" dirty="0">
                <a:latin typeface="Traveling _Typewriter"/>
              </a:rPr>
              <a:t> </a:t>
            </a:r>
            <a:r>
              <a:rPr lang="ko-KR" altLang="en-US" dirty="0">
                <a:latin typeface="Traveling _Typewriter"/>
              </a:rPr>
              <a:t>파일을 </a:t>
            </a:r>
            <a:r>
              <a:rPr lang="en-US" altLang="ko-KR" dirty="0">
                <a:latin typeface="Traveling _Typewriter"/>
              </a:rPr>
              <a:t>test2 </a:t>
            </a:r>
            <a:r>
              <a:rPr lang="ko-KR" altLang="en-US" dirty="0">
                <a:latin typeface="Traveling _Typewriter"/>
              </a:rPr>
              <a:t>폴더 아래의 </a:t>
            </a:r>
            <a:r>
              <a:rPr lang="en-US" altLang="ko-KR" dirty="0">
                <a:latin typeface="Traveling _Typewriter"/>
              </a:rPr>
              <a:t>def </a:t>
            </a:r>
            <a:r>
              <a:rPr lang="ko-KR" altLang="en-US" dirty="0">
                <a:latin typeface="Traveling _Typewriter"/>
              </a:rPr>
              <a:t>파일로 변경한다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C7E6-4D74-468D-B5AD-402893C39075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662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rm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1821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remove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파일이나 디렉토리를 삭제한다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rm abc</a:t>
            </a:r>
          </a:p>
          <a:p>
            <a:pPr lvl="2">
              <a:lnSpc>
                <a:spcPct val="120000"/>
              </a:lnSpc>
            </a:pPr>
            <a:r>
              <a:rPr lang="en-US" b="1" dirty="0">
                <a:latin typeface="Traveling _Typewriter"/>
              </a:rPr>
              <a:t>abc </a:t>
            </a:r>
            <a:r>
              <a:rPr lang="ko-KR" altLang="en-US" b="1" dirty="0">
                <a:latin typeface="Traveling _Typewriter"/>
              </a:rPr>
              <a:t>파일을 삭제 여부를 확인 후 삭제한다</a:t>
            </a:r>
            <a:r>
              <a:rPr lang="en-US" altLang="ko-KR" b="1" dirty="0">
                <a:latin typeface="Traveling _Typewriter"/>
              </a:rPr>
              <a:t>.</a:t>
            </a:r>
            <a:endParaRPr lang="en-US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rm –f abc</a:t>
            </a:r>
          </a:p>
          <a:p>
            <a:pPr lvl="2">
              <a:lnSpc>
                <a:spcPct val="120000"/>
              </a:lnSpc>
            </a:pPr>
            <a:r>
              <a:rPr lang="en-US" altLang="ko-KR" b="1" dirty="0">
                <a:latin typeface="Traveling _Typewriter"/>
              </a:rPr>
              <a:t>abc </a:t>
            </a:r>
            <a:r>
              <a:rPr lang="ko-KR" altLang="en-US" b="1" dirty="0">
                <a:latin typeface="Traveling _Typewriter"/>
              </a:rPr>
              <a:t>파일을 강제적으로 삭제한다</a:t>
            </a:r>
            <a:r>
              <a:rPr lang="en-US" altLang="ko-KR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rm –rf def</a:t>
            </a:r>
          </a:p>
          <a:p>
            <a:pPr lvl="2">
              <a:lnSpc>
                <a:spcPct val="120000"/>
              </a:lnSpc>
            </a:pPr>
            <a:r>
              <a:rPr lang="en-US" altLang="ko-KR" b="1" dirty="0">
                <a:latin typeface="Traveling _Typewriter"/>
              </a:rPr>
              <a:t>def </a:t>
            </a:r>
            <a:r>
              <a:rPr lang="ko-KR" altLang="en-US" b="1" dirty="0">
                <a:latin typeface="Traveling _Typewriter"/>
              </a:rPr>
              <a:t>폴더 아래의 모든 파일을 강제적으로 삭제한다</a:t>
            </a:r>
            <a:r>
              <a:rPr lang="en-US" altLang="ko-KR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32EF-C794-45CA-AB0A-11FDB9A5F0FA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62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145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concatenate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내용을 화면에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cat </a:t>
            </a:r>
            <a:r>
              <a:rPr lang="en-US" b="1" dirty="0" err="1">
                <a:latin typeface="Traveling _Typewriter"/>
              </a:rPr>
              <a:t>abc</a:t>
            </a:r>
            <a:endParaRPr lang="en-US" b="1" dirty="0">
              <a:latin typeface="Traveling _Typewriter"/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Traveling _Typewriter"/>
              </a:rPr>
              <a:t>abc</a:t>
            </a:r>
            <a:r>
              <a:rPr lang="en-US" altLang="ko-KR" dirty="0">
                <a:latin typeface="Traveling _Typewriter"/>
              </a:rPr>
              <a:t> </a:t>
            </a:r>
            <a:r>
              <a:rPr lang="ko-KR" altLang="en-US" dirty="0">
                <a:latin typeface="Traveling _Typewriter"/>
              </a:rPr>
              <a:t>파일 내용을 화면에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CAB5-D04C-4FB1-B408-842A64DE513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임베디드</a:t>
            </a:r>
            <a:r>
              <a:rPr lang="en-US" dirty="0"/>
              <a:t> </a:t>
            </a:r>
            <a:r>
              <a:rPr lang="ko-KR" altLang="en-US" dirty="0"/>
              <a:t>시스템 초기 모델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1F35-5929-4771-ABCA-CE90C96ABFF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Image result for digital camera initial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214" y="2491714"/>
            <a:ext cx="1537013" cy="1803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5164" y="2491714"/>
            <a:ext cx="1351192" cy="1803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752" y="2491714"/>
            <a:ext cx="2799821" cy="1803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9214" y="4582848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디지털 카메라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92432" y="45828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노트북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54331" y="45171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핸드폰</a:t>
            </a:r>
            <a:endParaRPr 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784977" y="3375410"/>
            <a:ext cx="1439986" cy="1511066"/>
            <a:chOff x="7784977" y="2454975"/>
            <a:chExt cx="1439986" cy="1511066"/>
          </a:xfrm>
        </p:grpSpPr>
        <p:pic>
          <p:nvPicPr>
            <p:cNvPr id="2052" name="Picture 4" descr="Image result for computer mouse initia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977" y="2454975"/>
              <a:ext cx="1439986" cy="9621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017874" y="359670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마우스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20113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30228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more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내용을 한 페이지씩 화면에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사용자 입력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스페이스 </a:t>
            </a:r>
            <a:r>
              <a:rPr lang="en-US" altLang="ko-KR" dirty="0"/>
              <a:t>: </a:t>
            </a:r>
            <a:r>
              <a:rPr lang="ko-KR" altLang="en-US" dirty="0"/>
              <a:t>한 페이지 앞으로 이동하여 출력한다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b : </a:t>
            </a:r>
            <a:r>
              <a:rPr lang="ko-KR" altLang="en-US" dirty="0"/>
              <a:t>한 페이지 뒤로 이동하여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more </a:t>
            </a:r>
            <a:r>
              <a:rPr lang="en-US" b="1" dirty="0" err="1">
                <a:latin typeface="Traveling _Typewriter"/>
              </a:rPr>
              <a:t>abc</a:t>
            </a:r>
            <a:endParaRPr lang="en-US" b="1" dirty="0">
              <a:latin typeface="Traveling _Typewriter"/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Traveling _Typewriter"/>
              </a:rPr>
              <a:t>abc</a:t>
            </a:r>
            <a:r>
              <a:rPr lang="en-US" altLang="ko-KR" dirty="0">
                <a:latin typeface="Traveling _Typewriter"/>
              </a:rPr>
              <a:t> </a:t>
            </a:r>
            <a:r>
              <a:rPr lang="ko-KR" altLang="en-US" dirty="0">
                <a:latin typeface="Traveling _Typewriter"/>
              </a:rPr>
              <a:t>파일 내용을 한 페이지씩 화면에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FE80-B9B0-4F10-A2C1-6A82522D4F65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93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|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533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pipe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이전 명령어로 표준 출력을 이후 명령어로 표준 입력으로 연결한다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-al 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veling _Typewriter"/>
              </a:rPr>
              <a:t>|</a:t>
            </a:r>
            <a:r>
              <a:rPr lang="en-US" altLang="ko-KR" b="1" dirty="0">
                <a:latin typeface="Traveling _Typewriter"/>
              </a:rPr>
              <a:t>  more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ls –al </a:t>
            </a:r>
            <a:r>
              <a:rPr lang="ko-KR" altLang="en-US" dirty="0">
                <a:latin typeface="Traveling _Typewriter"/>
              </a:rPr>
              <a:t>결과를 한 페이지 씩 화면에 출력한다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E6CB-379F-4C39-BCFA-75C079407AE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191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grep [</a:t>
            </a:r>
            <a:r>
              <a:rPr lang="ko-KR" altLang="en-US" dirty="0"/>
              <a:t>단어</a:t>
            </a:r>
            <a:r>
              <a:rPr lang="en-US" altLang="ko-KR" dirty="0"/>
              <a:t>]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5" cy="37004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파일에 특정 단어가 포함된 라인을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grep abc def.txt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raveling _Typewriter"/>
              </a:rPr>
              <a:t>def.txt </a:t>
            </a:r>
            <a:r>
              <a:rPr lang="ko-KR" altLang="en-US" dirty="0">
                <a:latin typeface="Traveling _Typewriter"/>
              </a:rPr>
              <a:t>파일에서 </a:t>
            </a:r>
            <a:r>
              <a:rPr lang="en-US" altLang="ko-KR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단어가 포함된 라인을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ls –al | grep dr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Traveling _Typewriter"/>
              </a:rPr>
              <a:t> ls –al </a:t>
            </a:r>
            <a:r>
              <a:rPr lang="ko-KR" altLang="en-US" dirty="0">
                <a:latin typeface="Traveling _Typewriter"/>
              </a:rPr>
              <a:t>결과에서 </a:t>
            </a:r>
            <a:r>
              <a:rPr lang="en-US" altLang="ko-KR" dirty="0">
                <a:latin typeface="Traveling _Typewriter"/>
              </a:rPr>
              <a:t>dr</a:t>
            </a:r>
            <a:r>
              <a:rPr lang="ko-KR" altLang="en-US" dirty="0">
                <a:latin typeface="Traveling _Typewriter"/>
              </a:rPr>
              <a:t>이 포함된 라인을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ls –al | grep dr | more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Traveling _Typewriter"/>
              </a:rPr>
              <a:t> ls –al </a:t>
            </a:r>
            <a:r>
              <a:rPr lang="ko-KR" altLang="en-US" dirty="0">
                <a:latin typeface="Traveling _Typewriter"/>
              </a:rPr>
              <a:t>결과에서 </a:t>
            </a:r>
            <a:r>
              <a:rPr lang="en-US" altLang="ko-KR" dirty="0">
                <a:latin typeface="Traveling _Typewriter"/>
              </a:rPr>
              <a:t>dr</a:t>
            </a:r>
            <a:r>
              <a:rPr lang="ko-KR" altLang="en-US" dirty="0">
                <a:latin typeface="Traveling _Typewriter"/>
              </a:rPr>
              <a:t>이 포함된 라인을 한 페이지 씩 출력한다</a:t>
            </a:r>
            <a:r>
              <a:rPr lang="en-US" altLang="ko-KR" dirty="0">
                <a:latin typeface="Traveling _Typewriter"/>
              </a:rPr>
              <a:t>.</a:t>
            </a: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42030-0E84-4C12-9758-D950D158D6D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23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3589679" cy="48808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process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실행중인 프로세스 정보를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ps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Traveling _Typewriter"/>
              </a:rPr>
              <a:t>현재 터미널의 쉘에서 실행중인 프로세스 정보를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ps</a:t>
            </a:r>
            <a:r>
              <a:rPr lang="ko-KR" altLang="en-US" b="1" dirty="0">
                <a:latin typeface="Traveling _Typewriter"/>
              </a:rPr>
              <a:t> </a:t>
            </a:r>
            <a:r>
              <a:rPr lang="en-US" altLang="ko-KR" b="1" dirty="0">
                <a:latin typeface="Traveling _Typewriter"/>
              </a:rPr>
              <a:t>-e</a:t>
            </a:r>
            <a:endParaRPr lang="en-US" b="1" dirty="0">
              <a:latin typeface="Traveling _Typewriter"/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Traveling _Typewriter"/>
              </a:rPr>
              <a:t> </a:t>
            </a:r>
            <a:r>
              <a:rPr lang="ko-KR" altLang="en-US" dirty="0">
                <a:latin typeface="Traveling _Typewriter"/>
              </a:rPr>
              <a:t>시스템에서 실행중인 모든 프로세스 정보를 출력한다</a:t>
            </a:r>
            <a:r>
              <a:rPr lang="en-US" altLang="ko-KR" dirty="0">
                <a:latin typeface="Traveling _Typewriter"/>
              </a:rPr>
              <a:t>.</a:t>
            </a: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F67A-9FFC-47DB-82B8-47791BBD099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143</a:t>
            </a:fld>
            <a:endParaRPr 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3455961" y="2418909"/>
            <a:ext cx="6180606" cy="3308117"/>
            <a:chOff x="3515227" y="1987109"/>
            <a:chExt cx="6180606" cy="330811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3978" y="1987109"/>
              <a:ext cx="5181855" cy="3308117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4702088" y="2631902"/>
              <a:ext cx="250912" cy="724110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15227" y="2105647"/>
              <a:ext cx="1476862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FF00"/>
                  </a:solidFill>
                </a:rPr>
                <a:t>프로세스 아이디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구부러진 연결선 12"/>
            <p:cNvCxnSpPr>
              <a:stCxn id="10" idx="0"/>
              <a:endCxn id="11" idx="2"/>
            </p:cNvCxnSpPr>
            <p:nvPr/>
          </p:nvCxnSpPr>
          <p:spPr>
            <a:xfrm rot="16200000" flipV="1">
              <a:off x="4431362" y="2235720"/>
              <a:ext cx="218478" cy="573886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4953001" y="2628512"/>
              <a:ext cx="321732" cy="727500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867401" y="2659898"/>
              <a:ext cx="296332" cy="69611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121412" y="2105647"/>
              <a:ext cx="1124232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solidFill>
                    <a:srgbClr val="FFFF00"/>
                  </a:solidFill>
                </a:rPr>
                <a:t>터미널 정보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5" name="구부러진 연결선 24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5291153" y="2236138"/>
              <a:ext cx="215088" cy="56966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374967" y="2105647"/>
              <a:ext cx="918176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solidFill>
                    <a:srgbClr val="FFFF00"/>
                  </a:solidFill>
                </a:rPr>
                <a:t>명령어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31" name="구부러진 연결선 30"/>
            <p:cNvCxnSpPr>
              <a:stCxn id="22" idx="0"/>
              <a:endCxn id="28" idx="2"/>
            </p:cNvCxnSpPr>
            <p:nvPr/>
          </p:nvCxnSpPr>
          <p:spPr>
            <a:xfrm rot="5400000" flipH="1" flipV="1">
              <a:off x="6301574" y="2127417"/>
              <a:ext cx="246474" cy="818488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58591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kill [</a:t>
            </a:r>
            <a:r>
              <a:rPr lang="ko-KR" altLang="en-US" dirty="0"/>
              <a:t>프로세스 아이디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615362" cy="17927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프로세스를 종료한다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kill -9 </a:t>
            </a:r>
            <a:r>
              <a:rPr lang="en-US" b="1" dirty="0">
                <a:solidFill>
                  <a:srgbClr val="FF0000"/>
                </a:solidFill>
                <a:latin typeface="Traveling _Typewriter"/>
              </a:rPr>
              <a:t>1044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  <a:latin typeface="Traveling _Typewriter"/>
              </a:rPr>
              <a:t>1044</a:t>
            </a:r>
            <a:r>
              <a:rPr lang="en-US" altLang="ko-KR" dirty="0">
                <a:latin typeface="Traveling _Typewriter"/>
              </a:rPr>
              <a:t> </a:t>
            </a:r>
            <a:r>
              <a:rPr lang="ko-KR" altLang="en-US" dirty="0">
                <a:latin typeface="Traveling _Typewriter"/>
              </a:rPr>
              <a:t>프로세스를 종료한다</a:t>
            </a:r>
            <a:r>
              <a:rPr lang="en-US" altLang="ko-KR" dirty="0">
                <a:latin typeface="Traveling _Typewriter"/>
              </a:rPr>
              <a:t>.</a:t>
            </a: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5085-82C8-4DAA-BB72-5374D15D9C2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896" y="2777066"/>
            <a:ext cx="4880504" cy="311573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578320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chmod [options] mode file</a:t>
            </a:r>
            <a:endParaRPr 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615362" cy="477299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change mode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파일의 권한을 변경한다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옵션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-R : </a:t>
            </a:r>
            <a:r>
              <a:rPr lang="ko-KR" altLang="en-US" sz="1600" dirty="0"/>
              <a:t>디렉토리와 파일들의 권한을 재귀적으로 모두 바꾼다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chmod 777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사용자</a:t>
            </a:r>
            <a:r>
              <a:rPr lang="en-US" altLang="ko-KR" sz="1600" dirty="0"/>
              <a:t>,</a:t>
            </a:r>
            <a:r>
              <a:rPr lang="ko-KR" altLang="en-US" sz="1600" dirty="0"/>
              <a:t>그룹</a:t>
            </a:r>
            <a:r>
              <a:rPr lang="en-US" altLang="ko-KR" sz="1600" dirty="0"/>
              <a:t>,</a:t>
            </a:r>
            <a:r>
              <a:rPr lang="ko-KR" altLang="en-US" sz="1600" dirty="0"/>
              <a:t>다른 사람에게 읽기</a:t>
            </a:r>
            <a:r>
              <a:rPr lang="en-US" altLang="ko-KR" sz="1600" dirty="0"/>
              <a:t>,</a:t>
            </a:r>
            <a:r>
              <a:rPr lang="ko-KR" altLang="en-US" sz="1600" dirty="0"/>
              <a:t>쓰기</a:t>
            </a:r>
            <a:r>
              <a:rPr lang="en-US" altLang="ko-KR" sz="1600" dirty="0"/>
              <a:t>,</a:t>
            </a:r>
            <a:r>
              <a:rPr lang="ko-KR" altLang="en-US" sz="1600" dirty="0"/>
              <a:t>실행 권한을 부여한다</a:t>
            </a:r>
            <a:r>
              <a:rPr lang="en-US" altLang="ko-KR" sz="1600" dirty="0"/>
              <a:t>.</a:t>
            </a:r>
            <a:endParaRPr lang="en-US" sz="16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chmod 755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사용자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쓰기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실행</a:t>
            </a:r>
            <a:r>
              <a:rPr lang="en-US" altLang="ko-KR" sz="1600" dirty="0">
                <a:latin typeface="Traveling _Typewriter"/>
              </a:rPr>
              <a:t>), </a:t>
            </a:r>
            <a:r>
              <a:rPr lang="ko-KR" altLang="en-US" sz="1600" dirty="0">
                <a:latin typeface="Traveling _Typewriter"/>
              </a:rPr>
              <a:t>그룹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실행</a:t>
            </a:r>
            <a:r>
              <a:rPr lang="en-US" altLang="ko-KR" sz="1600" dirty="0">
                <a:latin typeface="Traveling _Typewriter"/>
              </a:rPr>
              <a:t>), </a:t>
            </a:r>
            <a:r>
              <a:rPr lang="ko-KR" altLang="en-US" sz="1600" dirty="0">
                <a:latin typeface="Traveling _Typewriter"/>
              </a:rPr>
              <a:t>다른 사람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실행</a:t>
            </a:r>
            <a:r>
              <a:rPr lang="en-US" altLang="ko-KR" sz="1600" dirty="0">
                <a:latin typeface="Traveling _Typewriter"/>
              </a:rPr>
              <a:t>)</a:t>
            </a:r>
            <a:endParaRPr lang="en-US" sz="1600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3E32-2A24-45FF-8BB7-CACDCA4873FD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462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1177740"/>
            <a:ext cx="6704728" cy="42803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파일 권한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9438-1C61-4F9C-89FA-09CAF7F7141D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146</a:t>
            </a:fld>
            <a:endParaRPr lang="en-US"/>
          </a:p>
        </p:txBody>
      </p:sp>
      <p:pic>
        <p:nvPicPr>
          <p:cNvPr id="1026" name="Picture 2" descr="Three ways or representing the same permis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6334" y="3609862"/>
            <a:ext cx="3961131" cy="26407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22867" y="2548467"/>
            <a:ext cx="1100666" cy="239606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2192866" y="2548467"/>
            <a:ext cx="347134" cy="239606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594504" y="2548467"/>
            <a:ext cx="347134" cy="239606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2478" y="5431494"/>
            <a:ext cx="123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돋움체" panose="020B0609000101010101" pitchFamily="49" charset="-127"/>
              </a:rPr>
              <a:t>Permission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6457" y="544666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돋움체" panose="020B0609000101010101" pitchFamily="49" charset="-127"/>
              </a:rPr>
              <a:t>User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07229" y="5440170"/>
            <a:ext cx="78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돋움체" panose="020B0609000101010101" pitchFamily="49" charset="-127"/>
              </a:rPr>
              <a:t>Group</a:t>
            </a:r>
          </a:p>
        </p:txBody>
      </p:sp>
      <p:cxnSp>
        <p:nvCxnSpPr>
          <p:cNvPr id="18" name="직선 화살표 연결선 17"/>
          <p:cNvCxnSpPr>
            <a:stCxn id="9" idx="0"/>
            <a:endCxn id="8" idx="2"/>
          </p:cNvCxnSpPr>
          <p:nvPr/>
        </p:nvCxnSpPr>
        <p:spPr>
          <a:xfrm flipV="1">
            <a:off x="1467935" y="4944533"/>
            <a:ext cx="5265" cy="4869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0"/>
            <a:endCxn id="10" idx="2"/>
          </p:cNvCxnSpPr>
          <p:nvPr/>
        </p:nvCxnSpPr>
        <p:spPr>
          <a:xfrm flipH="1" flipV="1">
            <a:off x="2366433" y="4944533"/>
            <a:ext cx="11969" cy="5021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0"/>
            <a:endCxn id="11" idx="2"/>
          </p:cNvCxnSpPr>
          <p:nvPr/>
        </p:nvCxnSpPr>
        <p:spPr>
          <a:xfrm flipH="1" flipV="1">
            <a:off x="2768071" y="4944533"/>
            <a:ext cx="229842" cy="4956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4799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find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615362" cy="477299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  </a:t>
            </a:r>
            <a:r>
              <a:rPr lang="ko-KR" altLang="en-US" sz="1600" dirty="0"/>
              <a:t>파일을</a:t>
            </a:r>
            <a:r>
              <a:rPr lang="en-US" altLang="ko-KR" sz="1600" dirty="0"/>
              <a:t> </a:t>
            </a:r>
            <a:r>
              <a:rPr lang="ko-KR" altLang="en-US" sz="1600" dirty="0"/>
              <a:t>검색한다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옵션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-name [</a:t>
            </a:r>
            <a:r>
              <a:rPr lang="ko-KR" altLang="en-US" sz="1600" dirty="0"/>
              <a:t>파일이름</a:t>
            </a:r>
            <a:r>
              <a:rPr lang="en-US" altLang="ko-KR" sz="1600" dirty="0"/>
              <a:t>]   : </a:t>
            </a:r>
            <a:r>
              <a:rPr lang="ko-KR" altLang="en-US" sz="1600" dirty="0"/>
              <a:t>검색할 파일명</a:t>
            </a:r>
            <a:r>
              <a:rPr lang="en-US" altLang="ko-KR" sz="16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-user [</a:t>
            </a:r>
            <a:r>
              <a:rPr lang="ko-KR" altLang="en-US" sz="1600" dirty="0"/>
              <a:t>유저</a:t>
            </a:r>
            <a:r>
              <a:rPr lang="en-US" altLang="ko-KR" sz="1600" dirty="0"/>
              <a:t>]     -group [</a:t>
            </a:r>
            <a:r>
              <a:rPr lang="ko-KR" altLang="en-US" sz="1600" dirty="0"/>
              <a:t>그룹</a:t>
            </a:r>
            <a:r>
              <a:rPr lang="en-US" altLang="ko-KR" sz="1600" dirty="0"/>
              <a:t>]  </a:t>
            </a:r>
            <a:endParaRPr lang="ko-KR" altLang="en-US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-print : </a:t>
            </a:r>
            <a:r>
              <a:rPr lang="ko-KR" altLang="en-US" sz="1600" dirty="0"/>
              <a:t>검색 결과를 표준 출력한다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 find /etc -name "*.conf" -print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/etc </a:t>
            </a:r>
            <a:r>
              <a:rPr lang="ko-KR" altLang="en-US" sz="1600" dirty="0"/>
              <a:t>폴더 아래의 </a:t>
            </a:r>
            <a:r>
              <a:rPr lang="en-US" altLang="ko-KR" sz="1600" dirty="0" err="1"/>
              <a:t>conf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끝나는 파일을 모두 검색한다</a:t>
            </a:r>
            <a:r>
              <a:rPr lang="en-US" altLang="ko-KR" sz="1600" dirty="0"/>
              <a:t>.</a:t>
            </a:r>
            <a:endParaRPr lang="en-US" sz="16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find /home -name *.</a:t>
            </a:r>
            <a:r>
              <a:rPr lang="en-US" sz="1600" b="1" dirty="0" err="1">
                <a:latin typeface="Traveling _Typewriter"/>
              </a:rPr>
              <a:t>bak</a:t>
            </a:r>
            <a:r>
              <a:rPr lang="en-US" sz="1600" b="1" dirty="0">
                <a:latin typeface="Traveling _Typewriter"/>
              </a:rPr>
              <a:t> -exec rm -rf {} ＼;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파일명이 </a:t>
            </a:r>
            <a:r>
              <a:rPr lang="en-US" altLang="ko-KR" sz="1600" dirty="0">
                <a:latin typeface="Traveling _Typewriter"/>
              </a:rPr>
              <a:t>.</a:t>
            </a:r>
            <a:r>
              <a:rPr lang="en-US" altLang="ko-KR" sz="1600" dirty="0" err="1">
                <a:latin typeface="Traveling _Typewriter"/>
              </a:rPr>
              <a:t>bak</a:t>
            </a:r>
            <a:r>
              <a:rPr lang="en-US" altLang="ko-KR" sz="1600" dirty="0">
                <a:latin typeface="Traveling _Typewriter"/>
              </a:rPr>
              <a:t> </a:t>
            </a:r>
            <a:r>
              <a:rPr lang="ko-KR" altLang="en-US" sz="1600" dirty="0">
                <a:latin typeface="Traveling _Typewriter"/>
              </a:rPr>
              <a:t>로 끝나는 파일을 검색하여 삭제한다</a:t>
            </a:r>
            <a:r>
              <a:rPr lang="en-US" altLang="ko-KR" sz="16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find /home -name ＼*.c -exec ls -l {} ＼;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파일명이 </a:t>
            </a:r>
            <a:r>
              <a:rPr lang="en-US" altLang="ko-KR" sz="1600" dirty="0">
                <a:latin typeface="Traveling _Typewriter"/>
              </a:rPr>
              <a:t>.c</a:t>
            </a:r>
            <a:r>
              <a:rPr lang="ko-KR" altLang="en-US" sz="1600" dirty="0">
                <a:latin typeface="Traveling _Typewriter"/>
              </a:rPr>
              <a:t>로 끝나는 파일을 검색하여 찾아 </a:t>
            </a:r>
            <a:r>
              <a:rPr lang="en-US" altLang="ko-KR" sz="1600" dirty="0">
                <a:latin typeface="Traveling _Typewriter"/>
              </a:rPr>
              <a:t>ls -l </a:t>
            </a:r>
            <a:r>
              <a:rPr lang="ko-KR" altLang="en-US" sz="1600" dirty="0">
                <a:latin typeface="Traveling _Typewriter"/>
              </a:rPr>
              <a:t>한다</a:t>
            </a:r>
            <a:r>
              <a:rPr lang="en-US" altLang="ko-KR" sz="1600" dirty="0">
                <a:latin typeface="Traveling _Typewriter"/>
              </a:rPr>
              <a:t>. </a:t>
            </a: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EE86-532E-47F7-A703-316295F450A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932" y="694266"/>
            <a:ext cx="4442850" cy="283633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881527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148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450B-2549-453B-A03A-CA47D3FC0D7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800369"/>
            <a:ext cx="8543925" cy="182932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라즈베리파이</a:t>
            </a:r>
            <a:br>
              <a:rPr lang="en-US" altLang="ko-KR" dirty="0"/>
            </a:br>
            <a:r>
              <a:rPr lang="ko-KR" altLang="en-US" dirty="0"/>
              <a:t>운영체제 설치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09888" y="4080934"/>
            <a:ext cx="4086225" cy="1202266"/>
          </a:xfrm>
        </p:spPr>
        <p:txBody>
          <a:bodyPr/>
          <a:lstStyle/>
          <a:p>
            <a:r>
              <a:rPr lang="ko-KR" altLang="en-US" dirty="0"/>
              <a:t>운영체제 설치</a:t>
            </a:r>
            <a:endParaRPr lang="en-US" altLang="ko-KR" dirty="0"/>
          </a:p>
          <a:p>
            <a:r>
              <a:rPr lang="ko-KR" altLang="en-US" dirty="0"/>
              <a:t>운영체제 설정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0998C-4742-44A9-A3CD-E07CCBC4185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5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라즈베리파이 설치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28379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라즈비안 이미지 다운로드</a:t>
            </a:r>
            <a:endParaRPr lang="en-US" altLang="ko-KR" sz="1800" dirty="0"/>
          </a:p>
          <a:p>
            <a:pPr lvl="1"/>
            <a:r>
              <a:rPr lang="en-US" sz="1600" dirty="0">
                <a:hlinkClick r:id="rId2"/>
              </a:rPr>
              <a:t>https://www.raspberrypi.org/downloads/raspbian</a:t>
            </a:r>
            <a:endParaRPr lang="en-US" sz="1600" dirty="0"/>
          </a:p>
          <a:p>
            <a:pPr lvl="2"/>
            <a:r>
              <a:rPr lang="en-US" sz="1400" dirty="0"/>
              <a:t>“Raspbian Stretch with desktop and recommended software” </a:t>
            </a:r>
            <a:r>
              <a:rPr lang="ko-KR" altLang="en-US" sz="1400" dirty="0"/>
              <a:t>클릭</a:t>
            </a:r>
            <a:endParaRPr lang="en-US" sz="1400" dirty="0"/>
          </a:p>
          <a:p>
            <a:r>
              <a:rPr lang="ko-KR" altLang="en-US" sz="1800" dirty="0"/>
              <a:t>이미지 복사 프로그램 다운로드 및 설치</a:t>
            </a:r>
            <a:endParaRPr lang="en-US" altLang="ko-KR" sz="1800" dirty="0"/>
          </a:p>
          <a:p>
            <a:pPr lvl="1"/>
            <a:r>
              <a:rPr lang="en-US" sz="1600" dirty="0">
                <a:hlinkClick r:id="rId3"/>
              </a:rPr>
              <a:t>https://www.balena.io/etcher</a:t>
            </a:r>
            <a:endParaRPr lang="en-US" sz="1600" dirty="0"/>
          </a:p>
          <a:p>
            <a:r>
              <a:rPr lang="en-US" sz="1800" dirty="0"/>
              <a:t>SD </a:t>
            </a:r>
            <a:r>
              <a:rPr lang="ko-KR" altLang="en-US" sz="1800" dirty="0"/>
              <a:t>카드에 </a:t>
            </a:r>
            <a:r>
              <a:rPr lang="ko-KR" altLang="en-US" sz="1800"/>
              <a:t>이미지 복사 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BDE1-61B3-44DC-B76E-1B18D14D0239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32" y="3665019"/>
            <a:ext cx="2055621" cy="210417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9230" y="3665019"/>
            <a:ext cx="3328504" cy="210417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309" y="4356337"/>
            <a:ext cx="1004032" cy="721542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223378" y="4441141"/>
            <a:ext cx="699527" cy="5519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오른쪽 화살표 16"/>
          <p:cNvSpPr/>
          <p:nvPr/>
        </p:nvSpPr>
        <p:spPr>
          <a:xfrm>
            <a:off x="7404059" y="4441141"/>
            <a:ext cx="594925" cy="5519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6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라즈베리파이 장치 연결</a:t>
            </a:r>
            <a:endParaRPr 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054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HDMI </a:t>
            </a:r>
            <a:r>
              <a:rPr lang="ko-KR" altLang="en-US" dirty="0"/>
              <a:t>지원 </a:t>
            </a:r>
            <a:r>
              <a:rPr lang="en-US" dirty="0"/>
              <a:t>LCD </a:t>
            </a:r>
            <a:r>
              <a:rPr lang="ko-KR" altLang="en-US" dirty="0"/>
              <a:t>모니터를</a:t>
            </a:r>
            <a:r>
              <a:rPr lang="en-US" altLang="ko-KR" dirty="0"/>
              <a:t> </a:t>
            </a:r>
            <a:r>
              <a:rPr lang="ko-KR" altLang="en-US" dirty="0"/>
              <a:t>연결한다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LCD </a:t>
            </a:r>
            <a:r>
              <a:rPr lang="ko-KR" altLang="en-US" dirty="0"/>
              <a:t>모니터 파워 케이블을 </a:t>
            </a:r>
            <a:r>
              <a:rPr lang="en-US" altLang="ko-KR" dirty="0"/>
              <a:t>LCD </a:t>
            </a:r>
            <a:r>
              <a:rPr lang="ko-KR" altLang="en-US" dirty="0"/>
              <a:t>모니터에 연결한다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USB </a:t>
            </a:r>
            <a:r>
              <a:rPr lang="ko-KR" altLang="en-US" dirty="0"/>
              <a:t>키보드와 마우스를 연결한다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마이크로 </a:t>
            </a:r>
            <a:r>
              <a:rPr lang="en-US" altLang="ko-KR" dirty="0"/>
              <a:t>SD </a:t>
            </a:r>
            <a:r>
              <a:rPr lang="ko-KR" altLang="en-US" dirty="0"/>
              <a:t>카드</a:t>
            </a:r>
            <a:r>
              <a:rPr lang="en-US" altLang="ko-KR" dirty="0"/>
              <a:t>(8GB </a:t>
            </a:r>
            <a:r>
              <a:rPr lang="ko-KR" altLang="en-US" dirty="0"/>
              <a:t>이상</a:t>
            </a:r>
            <a:r>
              <a:rPr lang="en-US" altLang="ko-KR" dirty="0"/>
              <a:t>) </a:t>
            </a:r>
            <a:r>
              <a:rPr lang="ko-KR" altLang="en-US" dirty="0"/>
              <a:t>삽입</a:t>
            </a:r>
            <a:endParaRPr lang="en-US" altLang="ko-KR" dirty="0"/>
          </a:p>
          <a:p>
            <a:pPr lvl="1"/>
            <a:r>
              <a:rPr lang="ko-KR" altLang="en-US" dirty="0"/>
              <a:t>라즈베리 파이가 인식할 수 있는 마이크로 </a:t>
            </a:r>
            <a:r>
              <a:rPr lang="en-US" altLang="ko-KR" dirty="0"/>
              <a:t>SD </a:t>
            </a:r>
            <a:r>
              <a:rPr lang="ko-KR" altLang="en-US" dirty="0"/>
              <a:t>카드의 최대 용량은 </a:t>
            </a:r>
            <a:r>
              <a:rPr lang="en-US" altLang="ko-KR" dirty="0"/>
              <a:t>32GB</a:t>
            </a:r>
            <a:r>
              <a:rPr lang="ko-KR" altLang="en-US" dirty="0"/>
              <a:t>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6056-1EA6-4D7B-B187-50CB4CB11D2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6374" y="2928452"/>
            <a:ext cx="5389171" cy="322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55994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LCD </a:t>
            </a:r>
            <a:r>
              <a:rPr lang="ko-KR" altLang="en-US" dirty="0"/>
              <a:t>연결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2241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라즈베리파이와 </a:t>
            </a:r>
            <a:r>
              <a:rPr lang="en-US" altLang="ko-KR" sz="2400" dirty="0"/>
              <a:t>LCD </a:t>
            </a:r>
            <a:r>
              <a:rPr lang="ko-KR" altLang="en-US" sz="2400" dirty="0"/>
              <a:t>연결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A7A3-973D-496D-B2B0-FC6E093849FB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49" y="1977686"/>
            <a:ext cx="5223502" cy="391608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24778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전원 연결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41688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노트북 </a:t>
            </a:r>
            <a:r>
              <a:rPr lang="en-US" altLang="ko-KR" sz="2400" dirty="0"/>
              <a:t>USB </a:t>
            </a:r>
            <a:r>
              <a:rPr lang="ko-KR" altLang="en-US" sz="2400" dirty="0"/>
              <a:t>케이블을 라즈베리파이에 연결한다</a:t>
            </a:r>
            <a:r>
              <a:rPr lang="en-US" altLang="ko-KR" sz="2400" dirty="0"/>
              <a:t>.</a:t>
            </a:r>
          </a:p>
          <a:p>
            <a:r>
              <a:rPr lang="en-US" sz="2400" dirty="0"/>
              <a:t>LCD </a:t>
            </a:r>
            <a:r>
              <a:rPr lang="ko-KR" altLang="en-US" sz="2400" dirty="0"/>
              <a:t>파워 케이블을 </a:t>
            </a:r>
            <a:r>
              <a:rPr lang="en-US" altLang="ko-KR" sz="2400" dirty="0"/>
              <a:t>LCD </a:t>
            </a:r>
            <a:r>
              <a:rPr lang="ko-KR" altLang="en-US" sz="2400" dirty="0"/>
              <a:t>기판에 연결한다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반대로 연결하면 </a:t>
            </a:r>
            <a:r>
              <a:rPr lang="en-US" altLang="ko-KR" sz="2400" dirty="0"/>
              <a:t>LCD</a:t>
            </a:r>
            <a:r>
              <a:rPr lang="ko-KR" altLang="en-US" sz="2400" dirty="0"/>
              <a:t>에 출력되지 않는다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463D9-9053-48C8-870D-DD8D40CF68E8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146852" y="3045349"/>
            <a:ext cx="6478160" cy="2928541"/>
            <a:chOff x="1345471" y="2705530"/>
            <a:chExt cx="7279541" cy="32683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774092" y="2705530"/>
              <a:ext cx="4357815" cy="326836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직사각형 14"/>
            <p:cNvSpPr/>
            <p:nvPr/>
          </p:nvSpPr>
          <p:spPr>
            <a:xfrm>
              <a:off x="1345471" y="3450025"/>
              <a:ext cx="1935892" cy="4468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LCD </a:t>
              </a:r>
              <a:r>
                <a:rPr lang="ko-KR" altLang="en-US" sz="1600" dirty="0"/>
                <a:t>파워 케이블</a:t>
              </a:r>
              <a:endParaRPr lang="en-US" sz="1600" dirty="0"/>
            </a:p>
          </p:txBody>
        </p:sp>
        <p:cxnSp>
          <p:nvCxnSpPr>
            <p:cNvPr id="17" name="구부러진 연결선 16"/>
            <p:cNvCxnSpPr>
              <a:endCxn id="15" idx="3"/>
            </p:cNvCxnSpPr>
            <p:nvPr/>
          </p:nvCxnSpPr>
          <p:spPr>
            <a:xfrm rot="10800000">
              <a:off x="3281363" y="3673455"/>
              <a:ext cx="1504282" cy="1291655"/>
            </a:xfrm>
            <a:prstGeom prst="curvedConnector3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6624638" y="3450025"/>
              <a:ext cx="2000374" cy="4468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600" dirty="0"/>
                <a:t>노트북 </a:t>
              </a:r>
              <a:r>
                <a:rPr lang="en-US" altLang="ko-KR" sz="1600" dirty="0"/>
                <a:t>USB </a:t>
              </a:r>
              <a:r>
                <a:rPr lang="ko-KR" altLang="en-US" sz="1600" dirty="0"/>
                <a:t>케이블</a:t>
              </a:r>
              <a:endParaRPr lang="en-US" sz="1600" dirty="0"/>
            </a:p>
          </p:txBody>
        </p:sp>
        <p:cxnSp>
          <p:nvCxnSpPr>
            <p:cNvPr id="21" name="구부러진 연결선 20"/>
            <p:cNvCxnSpPr>
              <a:endCxn id="20" idx="2"/>
            </p:cNvCxnSpPr>
            <p:nvPr/>
          </p:nvCxnSpPr>
          <p:spPr>
            <a:xfrm flipV="1">
              <a:off x="5016381" y="3896882"/>
              <a:ext cx="2608444" cy="1223944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93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9A032F-AD9F-4B23-B9B5-A441FBD8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라즈베리파이 응용 실습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D9A5A-1504-47A3-8B2A-C63E9BBF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DE46-C3D3-4F3D-9299-799D8CACED9A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78139-6274-41CD-8978-7B90EC6B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FB001-D827-413C-9CD4-84C30A35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F3277C-AB34-4E91-B890-0DD9AE1AF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39" y="1784735"/>
            <a:ext cx="3876675" cy="387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079E48-B57E-414C-A08A-75802CEE5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1784735"/>
            <a:ext cx="41052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7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라즈베리파이 부팅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20FD-CAD4-4425-B696-8AE82E171DDB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81097" y="1934353"/>
            <a:ext cx="3977724" cy="2303318"/>
            <a:chOff x="785864" y="1635854"/>
            <a:chExt cx="4248047" cy="261085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5864" y="1635854"/>
              <a:ext cx="4248047" cy="2177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1421286" y="3877375"/>
              <a:ext cx="2651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전원을 넣은 직후의 화면</a:t>
              </a:r>
              <a:endParaRPr lang="ko-KR" altLang="en-US" dirty="0"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39734" y="3187650"/>
            <a:ext cx="4423282" cy="2768682"/>
            <a:chOff x="4511040" y="2612635"/>
            <a:chExt cx="4865242" cy="3234930"/>
          </a:xfrm>
        </p:grpSpPr>
        <p:sp>
          <p:nvSpPr>
            <p:cNvPr id="12" name="직사각형 11"/>
            <p:cNvSpPr/>
            <p:nvPr/>
          </p:nvSpPr>
          <p:spPr>
            <a:xfrm>
              <a:off x="6363213" y="5478233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부팅 화면</a:t>
              </a:r>
              <a:endParaRPr lang="ko-KR" altLang="en-US" dirty="0"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11040" y="2612635"/>
              <a:ext cx="4865242" cy="2767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위로 구부러진 화살표 8"/>
          <p:cNvSpPr/>
          <p:nvPr/>
        </p:nvSpPr>
        <p:spPr>
          <a:xfrm rot="1949922" flipV="1">
            <a:off x="4601743" y="2040114"/>
            <a:ext cx="2600765" cy="1095657"/>
          </a:xfrm>
          <a:prstGeom prst="curved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3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터미널 실행 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608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리눅스 터미널</a:t>
            </a:r>
            <a:endParaRPr lang="en-US" altLang="ko-KR" sz="2000" dirty="0"/>
          </a:p>
          <a:p>
            <a:pPr lvl="1"/>
            <a:r>
              <a:rPr lang="ko-KR" altLang="en-US" sz="2000" dirty="0"/>
              <a:t>리눅스 명령어를 입력하는 프로그램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C09A-C548-4745-8220-A53700CDD8A9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743" y="2785370"/>
            <a:ext cx="4321239" cy="275869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542" y="3283637"/>
            <a:ext cx="4467940" cy="285235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10" name="구부러진 연결선 9"/>
          <p:cNvCxnSpPr>
            <a:stCxn id="13" idx="3"/>
          </p:cNvCxnSpPr>
          <p:nvPr/>
        </p:nvCxnSpPr>
        <p:spPr>
          <a:xfrm>
            <a:off x="2379134" y="3082967"/>
            <a:ext cx="1902879" cy="1388565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722244" y="2882296"/>
            <a:ext cx="656890" cy="401342"/>
            <a:chOff x="3280110" y="2433562"/>
            <a:chExt cx="792357" cy="49590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280110" y="2433562"/>
              <a:ext cx="792357" cy="495905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b="1" dirty="0">
                <a:solidFill>
                  <a:srgbClr val="FFFF00"/>
                </a:solidFill>
              </a:endParaRPr>
            </a:p>
          </p:txBody>
        </p:sp>
        <p:pic>
          <p:nvPicPr>
            <p:cNvPr id="1026" name="Picture 2" descr="click, finger, one icon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236" y="2483106"/>
              <a:ext cx="384164" cy="384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8130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와이파이</a:t>
            </a:r>
            <a:r>
              <a:rPr lang="en-US" dirty="0"/>
              <a:t> </a:t>
            </a:r>
            <a:r>
              <a:rPr lang="ko-KR" altLang="en-US" dirty="0"/>
              <a:t>연결 설정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144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와이파이가 자동으로 인식되지 않을 경우에 설정한다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윈도우에서 </a:t>
            </a:r>
            <a:r>
              <a:rPr lang="en-US" altLang="ko-KR" sz="1800" dirty="0"/>
              <a:t>sd card</a:t>
            </a:r>
            <a:r>
              <a:rPr lang="ko-KR" altLang="en-US" sz="1800" dirty="0"/>
              <a:t>를 삽입한 후에 </a:t>
            </a:r>
            <a:r>
              <a:rPr lang="en-US" altLang="ko-KR" sz="1800" dirty="0"/>
              <a:t>/boot </a:t>
            </a:r>
            <a:r>
              <a:rPr lang="ko-KR" altLang="en-US" sz="1800" dirty="0"/>
              <a:t>폴더 아래에 </a:t>
            </a:r>
            <a:r>
              <a:rPr lang="en-US" altLang="ko-KR" sz="1800" dirty="0"/>
              <a:t>wpa_supplicant.conf </a:t>
            </a:r>
            <a:r>
              <a:rPr lang="ko-KR" altLang="en-US" sz="1800" dirty="0"/>
              <a:t>파일을 추가한다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dirty="0"/>
              <a:t>wpa_supplicant.conf </a:t>
            </a:r>
            <a:r>
              <a:rPr lang="ko-KR" altLang="en-US" sz="1800" dirty="0"/>
              <a:t>파일 내용은 아래와 같이 수정하여 입력한다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실습용 공유기    이름 </a:t>
            </a:r>
            <a:r>
              <a:rPr lang="en-US" altLang="ko-KR" sz="1800" dirty="0"/>
              <a:t>: raspberry      </a:t>
            </a:r>
            <a:r>
              <a:rPr lang="ko-KR" altLang="en-US" sz="1800" dirty="0"/>
              <a:t>비밀번호 </a:t>
            </a:r>
            <a:r>
              <a:rPr lang="en-US" altLang="ko-KR" sz="1800" dirty="0"/>
              <a:t>: 12345678</a:t>
            </a:r>
          </a:p>
          <a:p>
            <a:pPr lvl="1">
              <a:lnSpc>
                <a:spcPct val="110000"/>
              </a:lnSpc>
            </a:pPr>
            <a:endParaRPr lang="en-US" altLang="ko-KR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0DAAC-EBE7-41E5-9A96-F801C39FFFD6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341966" y="3488268"/>
            <a:ext cx="7222067" cy="2643204"/>
            <a:chOff x="1293283" y="3300941"/>
            <a:chExt cx="7571317" cy="2879725"/>
          </a:xfrm>
        </p:grpSpPr>
        <p:sp>
          <p:nvSpPr>
            <p:cNvPr id="12" name="직사각형 11"/>
            <p:cNvSpPr/>
            <p:nvPr/>
          </p:nvSpPr>
          <p:spPr>
            <a:xfrm>
              <a:off x="1293283" y="3300941"/>
              <a:ext cx="7571317" cy="287972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 lIns="182880" tIns="182880" rIns="9144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nsolas" panose="020B0609020204030204" pitchFamily="49" charset="0"/>
                </a:rPr>
                <a:t>ctrl_interface=DIR=/var/run/</a:t>
              </a:r>
              <a:r>
                <a:rPr lang="en-US" dirty="0" err="1">
                  <a:latin typeface="Consolas" panose="020B0609020204030204" pitchFamily="49" charset="0"/>
                </a:rPr>
                <a:t>wpa_supplicant</a:t>
              </a:r>
              <a:r>
                <a:rPr lang="en-US" dirty="0">
                  <a:latin typeface="Consolas" panose="020B0609020204030204" pitchFamily="49" charset="0"/>
                </a:rPr>
                <a:t> GROUP=</a:t>
              </a:r>
              <a:r>
                <a:rPr lang="en-US" dirty="0" err="1">
                  <a:latin typeface="Consolas" panose="020B0609020204030204" pitchFamily="49" charset="0"/>
                </a:rPr>
                <a:t>netdev</a:t>
              </a:r>
              <a:endParaRPr lang="en-US" dirty="0"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nsolas" panose="020B0609020204030204" pitchFamily="49" charset="0"/>
                </a:rPr>
                <a:t>network={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nsolas" panose="020B0609020204030204" pitchFamily="49" charset="0"/>
                </a:rPr>
                <a:t>   ssid="</a:t>
              </a:r>
              <a:r>
                <a:rPr lang="en-US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raspberry</a:t>
              </a:r>
              <a:r>
                <a:rPr lang="en-US" dirty="0">
                  <a:latin typeface="Consolas" panose="020B0609020204030204" pitchFamily="49" charset="0"/>
                </a:rPr>
                <a:t>＂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nsolas" panose="020B0609020204030204" pitchFamily="49" charset="0"/>
                </a:rPr>
                <a:t>   psk="</a:t>
              </a:r>
              <a:r>
                <a:rPr lang="en-US" altLang="ko-KR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12345678</a:t>
              </a:r>
              <a:r>
                <a:rPr lang="en-US" dirty="0">
                  <a:latin typeface="Consolas" panose="020B0609020204030204" pitchFamily="49" charset="0"/>
                </a:rPr>
                <a:t>"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nsolas" panose="020B0609020204030204" pitchFamily="49" charset="0"/>
                </a:rPr>
                <a:t>   key_mgmt=WPA-PSK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nsolas" panose="020B0609020204030204" pitchFamily="49" charset="0"/>
                </a:rPr>
                <a:t>}</a:t>
              </a:r>
              <a:endParaRPr lang="en-US" b="0" dirty="0"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44174" y="4488263"/>
              <a:ext cx="3203988" cy="313265"/>
            </a:xfrm>
            <a:prstGeom prst="rect">
              <a:avLst/>
            </a:prstGeom>
            <a:solidFill>
              <a:srgbClr val="70AD47">
                <a:alpha val="50196"/>
              </a:srgbClr>
            </a:solidFill>
            <a:ln w="28575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>
                  <a:solidFill>
                    <a:srgbClr val="FF0000"/>
                  </a:solidFill>
                </a:rPr>
                <a:t>공유기 이름 수정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99010" y="4912815"/>
              <a:ext cx="2979781" cy="313265"/>
            </a:xfrm>
            <a:prstGeom prst="rect">
              <a:avLst/>
            </a:prstGeom>
            <a:solidFill>
              <a:srgbClr val="70AD47">
                <a:alpha val="50196"/>
              </a:srgbClr>
            </a:solidFill>
            <a:ln w="28575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>
                  <a:solidFill>
                    <a:srgbClr val="FF0000"/>
                  </a:solidFill>
                </a:rPr>
                <a:t>비밀번호 수정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979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LCD </a:t>
            </a:r>
            <a:r>
              <a:rPr lang="ko-KR" altLang="en-US" dirty="0"/>
              <a:t>출력 방향 역으로 설정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7049029" cy="200056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터미널에서 아래의 명령어로 파일 편집</a:t>
            </a:r>
            <a:endParaRPr lang="en-US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sz="2000" dirty="0"/>
              <a:t>sudo   nano   /boot/config.txt</a:t>
            </a:r>
          </a:p>
          <a:p>
            <a:r>
              <a:rPr lang="en-US" sz="2400" dirty="0"/>
              <a:t>/boot/config.txt </a:t>
            </a:r>
            <a:r>
              <a:rPr lang="ko-KR" altLang="en-US" sz="2400" dirty="0"/>
              <a:t>파일에 아래 줄 추가</a:t>
            </a:r>
            <a:endParaRPr lang="en-US" altLang="ko-KR" sz="2400" dirty="0"/>
          </a:p>
          <a:p>
            <a:pPr lvl="1"/>
            <a:r>
              <a:rPr lang="en-US" sz="2000" dirty="0">
                <a:solidFill>
                  <a:srgbClr val="2E8B57"/>
                </a:solidFill>
                <a:latin typeface="Consolas" panose="020B0609020204030204" pitchFamily="49" charset="0"/>
              </a:rPr>
              <a:t>lcd_rotate=2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DDE8-5ECB-4FF5-A73D-84DBB694E78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868" y="3175000"/>
            <a:ext cx="3935521" cy="279539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873" y="3309158"/>
            <a:ext cx="4290023" cy="30471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0" name="직사각형 9"/>
          <p:cNvSpPr/>
          <p:nvPr/>
        </p:nvSpPr>
        <p:spPr>
          <a:xfrm>
            <a:off x="3370221" y="4876799"/>
            <a:ext cx="2285512" cy="364067"/>
          </a:xfrm>
          <a:prstGeom prst="rect">
            <a:avLst/>
          </a:prstGeom>
          <a:solidFill>
            <a:srgbClr val="70AD47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>
                <a:solidFill>
                  <a:srgbClr val="FF0000"/>
                </a:solidFill>
              </a:rPr>
              <a:t>추가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81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LCD </a:t>
            </a:r>
            <a:r>
              <a:rPr lang="ko-KR" altLang="en-US" dirty="0"/>
              <a:t>화면 자동 꺼짐 방지</a:t>
            </a:r>
            <a:r>
              <a:rPr 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738408" cy="356321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터미널에서 아래의 명령어로 파일을 편집한다</a:t>
            </a:r>
            <a:r>
              <a:rPr lang="en-US" altLang="ko-KR" sz="2400" dirty="0"/>
              <a:t>.</a:t>
            </a:r>
            <a:endParaRPr lang="en-US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sz="2400" dirty="0">
                <a:latin typeface="Consolas" panose="020B0609020204030204" pitchFamily="49" charset="0"/>
              </a:rPr>
              <a:t>sudo  nano  /etc/lightdm/lightdm.conf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lightdm.conf</a:t>
            </a:r>
            <a:r>
              <a:rPr lang="en-US" sz="2400" dirty="0"/>
              <a:t> </a:t>
            </a:r>
            <a:r>
              <a:rPr lang="ko-KR" altLang="en-US" sz="2400" dirty="0"/>
              <a:t>파일의 </a:t>
            </a:r>
            <a:r>
              <a:rPr lang="en-US" altLang="ko-KR" sz="2400" dirty="0"/>
              <a:t>xserver-command</a:t>
            </a:r>
            <a:r>
              <a:rPr lang="ko-KR" altLang="en-US" sz="2400" dirty="0"/>
              <a:t> 부분을 수정한다</a:t>
            </a:r>
            <a:r>
              <a:rPr lang="en-US" altLang="ko-KR" sz="2400" dirty="0"/>
              <a:t>.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# don't sleep the screen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xserver-command=X -s 0 dpms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FEB-3561-4B18-9309-8DE65784024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9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한글 깨짐 해결 방법</a:t>
            </a:r>
            <a:r>
              <a:rPr 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6828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터미널에서 한글 폰트와 패키지를 설치한다</a:t>
            </a:r>
            <a:r>
              <a:rPr lang="en-US" altLang="ko-KR" sz="2400" dirty="0"/>
              <a:t>.</a:t>
            </a:r>
            <a:endParaRPr lang="en-US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sz="2000" dirty="0">
                <a:latin typeface="Consolas" panose="020B0609020204030204" pitchFamily="49" charset="0"/>
              </a:rPr>
              <a:t>sudo apt install fonts-</a:t>
            </a:r>
            <a:r>
              <a:rPr lang="en-US" sz="2000" dirty="0" err="1">
                <a:latin typeface="Consolas" panose="020B0609020204030204" pitchFamily="49" charset="0"/>
              </a:rPr>
              <a:t>unfonts</a:t>
            </a:r>
            <a:r>
              <a:rPr lang="en-US" sz="2000" dirty="0">
                <a:latin typeface="Consolas" panose="020B0609020204030204" pitchFamily="49" charset="0"/>
              </a:rPr>
              <a:t>-core ibus-hangul</a:t>
            </a:r>
          </a:p>
          <a:p>
            <a:r>
              <a:rPr lang="ko-KR" altLang="en-US" sz="2000" dirty="0">
                <a:latin typeface="Consolas" panose="020B0609020204030204" pitchFamily="49" charset="0"/>
              </a:rPr>
              <a:t>라즈베리파이 설정에서 </a:t>
            </a:r>
            <a:r>
              <a:rPr lang="en-US" altLang="ko-KR" sz="2000" dirty="0">
                <a:latin typeface="Consolas" panose="020B0609020204030204" pitchFamily="49" charset="0"/>
              </a:rPr>
              <a:t>Locale</a:t>
            </a:r>
            <a:r>
              <a:rPr lang="ko-KR" altLang="en-US" sz="2000" dirty="0">
                <a:latin typeface="Consolas" panose="020B0609020204030204" pitchFamily="49" charset="0"/>
              </a:rPr>
              <a:t>을 </a:t>
            </a:r>
            <a:r>
              <a:rPr lang="en-US" altLang="ko-KR" sz="2000" dirty="0">
                <a:latin typeface="Consolas" panose="020B0609020204030204" pitchFamily="49" charset="0"/>
              </a:rPr>
              <a:t>Korean</a:t>
            </a:r>
            <a:r>
              <a:rPr lang="ko-KR" altLang="en-US" sz="2000" dirty="0">
                <a:latin typeface="Consolas" panose="020B0609020204030204" pitchFamily="49" charset="0"/>
              </a:rPr>
              <a:t>으로 설정한다</a:t>
            </a:r>
            <a:r>
              <a:rPr lang="en-US" altLang="ko-KR" sz="2000" dirty="0">
                <a:latin typeface="Consolas" panose="020B0609020204030204" pitchFamily="49" charset="0"/>
              </a:rPr>
              <a:t>.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7EA5-8E04-4F5F-B08F-3FAAE56741AB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079" y="3122927"/>
            <a:ext cx="4540377" cy="289859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26" name="Picture 2" descr="ë¼ì¦ë² ë¦¬íì´ ë¼ì¦ë¹ì ë¦¬ëì¤ íê¸ ê¹¨ì§ ë¬¸ì í´ê²° ë°©ë²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4897" y="3122927"/>
            <a:ext cx="3404919" cy="290022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17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IP </a:t>
            </a:r>
            <a:r>
              <a:rPr lang="ko-KR" altLang="en-US" dirty="0"/>
              <a:t>주소 확인 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782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터미널에서 아래의 명령어를 입력한다</a:t>
            </a:r>
            <a:r>
              <a:rPr lang="en-US" altLang="ko-KR" sz="2400" dirty="0"/>
              <a:t>.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sz="2400" dirty="0">
                <a:latin typeface="Consolas" panose="020B0609020204030204" pitchFamily="49" charset="0"/>
              </a:rPr>
              <a:t>hostname -I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56B2-4188-4F69-B43A-5129F8E4ED7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EE6C1-DD38-4D76-A531-B871AD9354B9}"/>
              </a:ext>
            </a:extLst>
          </p:cNvPr>
          <p:cNvGrpSpPr/>
          <p:nvPr/>
        </p:nvGrpSpPr>
        <p:grpSpPr>
          <a:xfrm>
            <a:off x="2260449" y="2600828"/>
            <a:ext cx="5385102" cy="3317979"/>
            <a:chOff x="2413685" y="2861954"/>
            <a:chExt cx="5385102" cy="33179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484" y="2861954"/>
              <a:ext cx="5197303" cy="3317979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8" name="직사각형 7"/>
            <p:cNvSpPr/>
            <p:nvPr/>
          </p:nvSpPr>
          <p:spPr>
            <a:xfrm>
              <a:off x="2413685" y="3797643"/>
              <a:ext cx="3163331" cy="304800"/>
            </a:xfrm>
            <a:prstGeom prst="rect">
              <a:avLst/>
            </a:prstGeom>
            <a:solidFill>
              <a:srgbClr val="70AD47">
                <a:alpha val="50196"/>
              </a:srgbClr>
            </a:solidFill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b="1">
                  <a:solidFill>
                    <a:srgbClr val="FF0000"/>
                  </a:solidFill>
                </a:rPr>
                <a:t>IP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주소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098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라즈베리파이 원격 연결 방법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DB63-0BDC-40F2-94C4-E245532DC7BA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EC47E-C06B-487C-9FEF-ED022882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4218"/>
          </a:xfrm>
        </p:spPr>
        <p:txBody>
          <a:bodyPr/>
          <a:lstStyle/>
          <a:p>
            <a:r>
              <a:rPr lang="en-US" dirty="0"/>
              <a:t> </a:t>
            </a:r>
            <a:r>
              <a:rPr lang="ko-KR" altLang="en-US" dirty="0"/>
              <a:t>아래의 </a:t>
            </a:r>
            <a:r>
              <a:rPr lang="en-US" altLang="ko-KR" dirty="0"/>
              <a:t>4</a:t>
            </a:r>
            <a:r>
              <a:rPr lang="ko-KR" altLang="en-US" dirty="0"/>
              <a:t>가지 방법 중에서 개발 환경에 적절한 한 가지 방법을 사용하여 연결한다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수업에는 </a:t>
            </a:r>
            <a:r>
              <a:rPr lang="en-US" altLang="ko-KR" dirty="0"/>
              <a:t>SSH </a:t>
            </a:r>
            <a:r>
              <a:rPr lang="ko-KR" altLang="en-US" dirty="0"/>
              <a:t>연결을 통하여 실습하는 것을 권장합니다</a:t>
            </a:r>
            <a:r>
              <a:rPr lang="en-US" altLang="ko-KR" dirty="0"/>
              <a:t>.</a:t>
            </a:r>
            <a:endParaRPr lang="en-US" dirty="0"/>
          </a:p>
        </p:txBody>
      </p:sp>
      <p:graphicFrame>
        <p:nvGraphicFramePr>
          <p:cNvPr id="9" name="내용 개체 틀 6">
            <a:extLst>
              <a:ext uri="{FF2B5EF4-FFF2-40B4-BE49-F238E27FC236}">
                <a16:creationId xmlns:a16="http://schemas.microsoft.com/office/drawing/2014/main" id="{8A7EF943-60F2-42A8-9977-45072DCD4F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860926"/>
              </p:ext>
            </p:extLst>
          </p:nvPr>
        </p:nvGraphicFramePr>
        <p:xfrm>
          <a:off x="755374" y="2617059"/>
          <a:ext cx="8469589" cy="3491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444">
                  <a:extLst>
                    <a:ext uri="{9D8B030D-6E8A-4147-A177-3AD203B41FA5}">
                      <a16:colId xmlns:a16="http://schemas.microsoft.com/office/drawing/2014/main" val="2277234183"/>
                    </a:ext>
                  </a:extLst>
                </a:gridCol>
                <a:gridCol w="6731145">
                  <a:extLst>
                    <a:ext uri="{9D8B030D-6E8A-4147-A177-3AD203B41FA5}">
                      <a16:colId xmlns:a16="http://schemas.microsoft.com/office/drawing/2014/main" val="1112639923"/>
                    </a:ext>
                  </a:extLst>
                </a:gridCol>
              </a:tblGrid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연결 방법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장단점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82967"/>
                  </a:ext>
                </a:extLst>
              </a:tr>
              <a:tr h="5995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VNC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라즈베리파이에서 기본적으로 제공</a:t>
                      </a:r>
                      <a:endParaRPr lang="en-US" altLang="ko-KR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IP </a:t>
                      </a:r>
                      <a:r>
                        <a:rPr lang="ko-KR" altLang="en-US" sz="1800" dirty="0"/>
                        <a:t>주소가 바뀌면 재설정</a:t>
                      </a:r>
                      <a:r>
                        <a:rPr lang="ko-KR" altLang="en-US" sz="1800" baseline="0" dirty="0"/>
                        <a:t> 필요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182141"/>
                  </a:ext>
                </a:extLst>
              </a:tr>
              <a:tr h="8645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Remote</a:t>
                      </a:r>
                    </a:p>
                    <a:p>
                      <a:pPr algn="ctr"/>
                      <a:r>
                        <a:rPr lang="en-US" sz="1800" dirty="0"/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Windows </a:t>
                      </a:r>
                      <a:r>
                        <a:rPr lang="ko-KR" altLang="en-US" sz="1800" dirty="0"/>
                        <a:t>운영체제의 원격 연결 사용</a:t>
                      </a:r>
                      <a:endParaRPr lang="en-US" altLang="ko-KR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큰 화면 사용 가능</a:t>
                      </a:r>
                      <a:endParaRPr lang="en-US" altLang="ko-KR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/>
                        <a:t>속도가 느림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600449"/>
                  </a:ext>
                </a:extLst>
              </a:tr>
              <a:tr h="3827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TeamViewer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IP</a:t>
                      </a:r>
                      <a:r>
                        <a:rPr lang="en-US" sz="1800" baseline="0" dirty="0"/>
                        <a:t> </a:t>
                      </a:r>
                      <a:r>
                        <a:rPr lang="ko-KR" altLang="en-US" sz="1800" baseline="0" dirty="0"/>
                        <a:t>주소가 바뀌어도 재설정이 필요하지 않음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925681"/>
                  </a:ext>
                </a:extLst>
              </a:tr>
              <a:tr h="11305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가장 간편한 터미널 접속 방법</a:t>
                      </a:r>
                      <a:endParaRPr lang="en-US" altLang="ko-KR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GUI</a:t>
                      </a:r>
                      <a:r>
                        <a:rPr lang="ko-KR" altLang="en-US" sz="1800" dirty="0"/>
                        <a:t> 환경이 아님</a:t>
                      </a:r>
                      <a:r>
                        <a:rPr lang="en-US" altLang="ko-KR" sz="1800" dirty="0"/>
                        <a:t>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IP </a:t>
                      </a:r>
                      <a:r>
                        <a:rPr lang="ko-KR" altLang="en-US" sz="1800" dirty="0"/>
                        <a:t>주소가 바뀌면 재설정</a:t>
                      </a:r>
                      <a:r>
                        <a:rPr lang="ko-KR" altLang="en-US" sz="1800" baseline="0" dirty="0"/>
                        <a:t> 필요</a:t>
                      </a:r>
                      <a:r>
                        <a:rPr lang="en-US" altLang="ko-KR" sz="1800" baseline="0" dirty="0"/>
                        <a:t>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putty</a:t>
                      </a:r>
                      <a:r>
                        <a:rPr lang="en-US" sz="1800" baseline="0" dirty="0"/>
                        <a:t> </a:t>
                      </a:r>
                      <a:r>
                        <a:rPr lang="ko-KR" altLang="en-US" sz="1800" baseline="0" dirty="0"/>
                        <a:t>또는 </a:t>
                      </a:r>
                      <a:r>
                        <a:rPr lang="en-US" sz="1800" dirty="0"/>
                        <a:t>Bitvise </a:t>
                      </a:r>
                      <a:r>
                        <a:rPr lang="ko-KR" altLang="en-US" sz="1800" dirty="0"/>
                        <a:t>프로그램 사용을 추천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9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919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740" y="791309"/>
            <a:ext cx="2454473" cy="19005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VNC </a:t>
            </a:r>
            <a:r>
              <a:rPr lang="ko-KR" altLang="en-US" sz="3600" dirty="0"/>
              <a:t>라즈베리파이 원격 연결</a:t>
            </a:r>
            <a:endParaRPr 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1002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Raspberry Pi Configuration(</a:t>
            </a:r>
            <a:r>
              <a:rPr lang="ko-KR" altLang="en-US" dirty="0"/>
              <a:t>설정</a:t>
            </a:r>
            <a:r>
              <a:rPr lang="en-US" altLang="ko-KR" dirty="0"/>
              <a:t>)</a:t>
            </a:r>
          </a:p>
          <a:p>
            <a:pPr lvl="1"/>
            <a:r>
              <a:rPr lang="en-US" dirty="0"/>
              <a:t>VNC Enable </a:t>
            </a:r>
            <a:r>
              <a:rPr lang="ko-KR" altLang="en-US" dirty="0"/>
              <a:t>설정</a:t>
            </a:r>
            <a:endParaRPr lang="en-US" dirty="0"/>
          </a:p>
          <a:p>
            <a:r>
              <a:rPr lang="en-US" dirty="0"/>
              <a:t>VNCViewer </a:t>
            </a:r>
            <a:r>
              <a:rPr lang="ko-KR" altLang="en-US" dirty="0"/>
              <a:t>다운로드 및 설치</a:t>
            </a:r>
            <a:endParaRPr lang="en-US" altLang="ko-KR" dirty="0"/>
          </a:p>
          <a:p>
            <a:pPr lvl="1"/>
            <a:r>
              <a:rPr lang="en-US" dirty="0">
                <a:hlinkClick r:id="rId3"/>
              </a:rPr>
              <a:t>https://www.realvnc.com/en/connect/download/viewer</a:t>
            </a:r>
            <a:endParaRPr lang="en-US" dirty="0"/>
          </a:p>
          <a:p>
            <a:r>
              <a:rPr lang="en-US" dirty="0"/>
              <a:t>VNCViewer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dirty="0"/>
              <a:t>IP </a:t>
            </a:r>
            <a:r>
              <a:rPr lang="ko-KR" altLang="en-US" dirty="0"/>
              <a:t>주소 입력</a:t>
            </a:r>
            <a:endParaRPr lang="en-US" altLang="ko-KR" dirty="0"/>
          </a:p>
          <a:p>
            <a:pPr lvl="1"/>
            <a:r>
              <a:rPr lang="en-US" altLang="ko-KR" dirty="0"/>
              <a:t>Username : pi , Password : raspberry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8424-061C-4082-B99B-840164F813BE}" type="datetime1">
              <a:rPr lang="ko-KR" altLang="en-US" smtClean="0"/>
              <a:t>2019-04-24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79893" y="3651115"/>
            <a:ext cx="3232922" cy="2235084"/>
            <a:chOff x="1178011" y="3144224"/>
            <a:chExt cx="3946046" cy="270978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8011" y="3144224"/>
              <a:ext cx="3946046" cy="2519172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2058" name="Picture 10" descr="https://cdn1.iconfinder.com/data/icons/hawcons/32/699505-icon-27-one-finger-click-256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862" y="5393011"/>
              <a:ext cx="461001" cy="46100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2720418" y="3803539"/>
            <a:ext cx="3595715" cy="2395589"/>
            <a:chOff x="3281363" y="3099794"/>
            <a:chExt cx="4992690" cy="302297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1363" y="3099794"/>
              <a:ext cx="4735212" cy="302297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8" name="직사각형 7"/>
            <p:cNvSpPr/>
            <p:nvPr/>
          </p:nvSpPr>
          <p:spPr>
            <a:xfrm>
              <a:off x="4160109" y="4242485"/>
              <a:ext cx="4113944" cy="370704"/>
            </a:xfrm>
            <a:prstGeom prst="rect">
              <a:avLst/>
            </a:prstGeom>
            <a:solidFill>
              <a:srgbClr val="70AD47">
                <a:alpha val="50196"/>
              </a:srgbClr>
            </a:solidFill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VNC Enable </a:t>
              </a:r>
              <a:r>
                <a:rPr lang="ko-KR" altLang="en-US" b="1" dirty="0">
                  <a:solidFill>
                    <a:srgbClr val="FF0000"/>
                  </a:solidFill>
                </a:rPr>
                <a:t>클릭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" name="구부러진 연결선 10"/>
          <p:cNvCxnSpPr>
            <a:stCxn id="2058" idx="3"/>
            <a:endCxn id="8" idx="1"/>
          </p:cNvCxnSpPr>
          <p:nvPr/>
        </p:nvCxnSpPr>
        <p:spPr>
          <a:xfrm flipV="1">
            <a:off x="2691975" y="4855960"/>
            <a:ext cx="661312" cy="840118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740" y="2968706"/>
            <a:ext cx="2468649" cy="148335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560" y="4662490"/>
            <a:ext cx="2501010" cy="1596654"/>
          </a:xfrm>
          <a:prstGeom prst="rect">
            <a:avLst/>
          </a:prstGeom>
        </p:spPr>
      </p:pic>
      <p:cxnSp>
        <p:nvCxnSpPr>
          <p:cNvPr id="31" name="구부러진 연결선 30"/>
          <p:cNvCxnSpPr>
            <a:stCxn id="23" idx="2"/>
            <a:endCxn id="24" idx="0"/>
          </p:cNvCxnSpPr>
          <p:nvPr/>
        </p:nvCxnSpPr>
        <p:spPr>
          <a:xfrm rot="16200000" flipH="1">
            <a:off x="7855116" y="2826757"/>
            <a:ext cx="276810" cy="7088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24" idx="2"/>
            <a:endCxn id="25" idx="0"/>
          </p:cNvCxnSpPr>
          <p:nvPr/>
        </p:nvCxnSpPr>
        <p:spPr>
          <a:xfrm rot="5400000">
            <a:off x="7891851" y="4557275"/>
            <a:ext cx="210429" cy="1270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27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TeamViewer </a:t>
            </a:r>
            <a:r>
              <a:rPr lang="ko-KR" altLang="en-US" dirty="0"/>
              <a:t>라즈베리파이 원격 연결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2711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팀뷰어는 라즈베리파이의 아이피 주소가 변경되어도 접속하기 편리하다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윈도우 </a:t>
            </a:r>
            <a:r>
              <a:rPr lang="en-US" altLang="ko-KR" sz="1600" dirty="0"/>
              <a:t>TeamViewer</a:t>
            </a:r>
            <a:r>
              <a:rPr lang="ko-KR" altLang="en-US" sz="1600" dirty="0"/>
              <a:t> 설치 및 실행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2"/>
              </a:rPr>
              <a:t>https://www.teamviewer.com/en/download/windows/</a:t>
            </a:r>
            <a:endParaRPr lang="en-US" altLang="ko-KR" sz="1600" dirty="0"/>
          </a:p>
          <a:p>
            <a:pPr lvl="1"/>
            <a:r>
              <a:rPr lang="ko-KR" altLang="en-US" sz="1600" dirty="0"/>
              <a:t>팀뷰어 실행 후 계정 등록 및 로그인</a:t>
            </a:r>
            <a:endParaRPr lang="en-US" altLang="ko-KR" sz="1600" dirty="0"/>
          </a:p>
          <a:p>
            <a:r>
              <a:rPr lang="ko-KR" altLang="en-US" sz="1600" dirty="0"/>
              <a:t>라즈베리파이 </a:t>
            </a:r>
            <a:r>
              <a:rPr lang="en-US" altLang="ko-KR" sz="1600" dirty="0"/>
              <a:t>TeamViewer </a:t>
            </a:r>
            <a:r>
              <a:rPr lang="ko-KR" altLang="en-US" sz="1600" dirty="0"/>
              <a:t>설치 방법</a:t>
            </a:r>
            <a:endParaRPr lang="en-US" altLang="ko-KR" sz="1600" dirty="0"/>
          </a:p>
          <a:p>
            <a:pPr lvl="1"/>
            <a:r>
              <a:rPr lang="en-US" sz="1600" dirty="0">
                <a:hlinkClick r:id="rId3"/>
              </a:rPr>
              <a:t>https://www.youtube.com/watch?v=vr3Gf8vnKAg</a:t>
            </a:r>
            <a:endParaRPr lang="en-US" altLang="ko-KR" sz="1600" dirty="0"/>
          </a:p>
          <a:p>
            <a:r>
              <a:rPr lang="ko-KR" altLang="en-US" sz="1600" dirty="0"/>
              <a:t>라즈베리파이 </a:t>
            </a:r>
            <a:r>
              <a:rPr lang="en-US" altLang="ko-KR" sz="1600" dirty="0"/>
              <a:t>TeamViewer </a:t>
            </a:r>
            <a:r>
              <a:rPr lang="ko-KR" altLang="en-US" sz="1600" dirty="0"/>
              <a:t>실행 </a:t>
            </a:r>
            <a:endParaRPr lang="en-US" altLang="ko-KR" sz="1600" dirty="0"/>
          </a:p>
          <a:p>
            <a:pPr lvl="1"/>
            <a:r>
              <a:rPr lang="ko-KR" altLang="en-US" sz="1600" dirty="0"/>
              <a:t>등록 계정으로 로그인</a:t>
            </a:r>
            <a:endParaRPr lang="en-US" altLang="ko-KR" sz="1600" dirty="0"/>
          </a:p>
          <a:p>
            <a:endParaRPr 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FBCA-0339-481A-B9DF-52C63638EE6D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4637" y="3422831"/>
            <a:ext cx="4430326" cy="282833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1504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64608" y="1709741"/>
            <a:ext cx="4166465" cy="1120546"/>
          </a:xfrm>
        </p:spPr>
        <p:txBody>
          <a:bodyPr/>
          <a:lstStyle/>
          <a:p>
            <a:r>
              <a:rPr lang="ko-KR" altLang="en-US" dirty="0"/>
              <a:t>강의 개요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14464" y="2989689"/>
            <a:ext cx="3466751" cy="3061253"/>
          </a:xfrm>
        </p:spPr>
        <p:txBody>
          <a:bodyPr/>
          <a:lstStyle/>
          <a:p>
            <a:r>
              <a:rPr lang="ko-KR" altLang="en-US" dirty="0"/>
              <a:t>교과목 개요</a:t>
            </a:r>
            <a:endParaRPr lang="en-US" altLang="ko-KR" dirty="0"/>
          </a:p>
          <a:p>
            <a:r>
              <a:rPr lang="ko-KR" altLang="en-US" dirty="0"/>
              <a:t>목차</a:t>
            </a:r>
            <a:endParaRPr lang="en-US" altLang="ko-KR" dirty="0"/>
          </a:p>
          <a:p>
            <a:r>
              <a:rPr lang="ko-KR" altLang="en-US" dirty="0"/>
              <a:t>실습 환경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BCC2-9656-40F1-B144-7F8F96B58C7F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38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윈도우 원격 데스크탑 연결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06837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라즈베리 리눅스 터미널에서 아래의 명령어로 프로그램 설치</a:t>
            </a:r>
            <a:endParaRPr lang="en-US" altLang="ko-KR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sz="2400" dirty="0">
                <a:latin typeface="Consolas" panose="020B0609020204030204" pitchFamily="49" charset="0"/>
              </a:rPr>
              <a:t>sudo apt-get install xrdp</a:t>
            </a:r>
          </a:p>
          <a:p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FA72-9D3A-45AC-8EA6-F905CBC84C2C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091" y="2410718"/>
            <a:ext cx="4409847" cy="3652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0" y="3656662"/>
            <a:ext cx="3143936" cy="1954339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359179" y="4044114"/>
            <a:ext cx="1077871" cy="6491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15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SSH </a:t>
            </a:r>
            <a:r>
              <a:rPr lang="ko-KR" altLang="en-US" dirty="0"/>
              <a:t>라즈베리파이 원격 연결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5994643" cy="1471701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라즈베리파이 시스템 설정에서 </a:t>
            </a:r>
            <a:r>
              <a:rPr lang="en-US" altLang="ko-KR" sz="1600" dirty="0"/>
              <a:t>SSH</a:t>
            </a:r>
            <a:r>
              <a:rPr lang="ko-KR" altLang="en-US" sz="1600" dirty="0"/>
              <a:t>를 가능으로 설정한다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윈도우에서 </a:t>
            </a:r>
            <a:r>
              <a:rPr lang="en-US" altLang="ko-KR" sz="1600" dirty="0"/>
              <a:t>SSH </a:t>
            </a:r>
            <a:r>
              <a:rPr lang="ko-KR" altLang="en-US" sz="1600" dirty="0"/>
              <a:t>클라이언트 프로그램을 설치한다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sz="1600" dirty="0"/>
              <a:t>Bitvise SSH Client </a:t>
            </a:r>
            <a:r>
              <a:rPr lang="ko-KR" altLang="en-US" sz="1600" dirty="0"/>
              <a:t>프로그램을 다운로드 후 설치한다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sz="1600" dirty="0">
                <a:hlinkClick r:id="rId2"/>
              </a:rPr>
              <a:t>https://www.bitvise.com/ssh-client-download</a:t>
            </a:r>
            <a:endParaRPr lang="en-US" altLang="ko-KR" sz="1600" dirty="0"/>
          </a:p>
          <a:p>
            <a:pPr lvl="1"/>
            <a:endParaRPr lang="en-US" sz="1600" dirty="0"/>
          </a:p>
          <a:p>
            <a:endParaRPr 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5D3B-2D72-4AEA-B2DC-40CDEADE7F0C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6810905" y="925716"/>
            <a:ext cx="3018895" cy="2093568"/>
            <a:chOff x="3281363" y="3099794"/>
            <a:chExt cx="5110252" cy="302297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1363" y="3099794"/>
              <a:ext cx="4735213" cy="302297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1" name="직사각형 10"/>
            <p:cNvSpPr/>
            <p:nvPr/>
          </p:nvSpPr>
          <p:spPr>
            <a:xfrm>
              <a:off x="4218891" y="4055228"/>
              <a:ext cx="4172724" cy="370705"/>
            </a:xfrm>
            <a:prstGeom prst="rect">
              <a:avLst/>
            </a:prstGeom>
            <a:solidFill>
              <a:srgbClr val="70AD47">
                <a:alpha val="50196"/>
              </a:srgbClr>
            </a:solidFill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b="1" dirty="0">
                  <a:solidFill>
                    <a:srgbClr val="FF0000"/>
                  </a:solidFill>
                </a:rPr>
                <a:t>SSH Enable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클릭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6371" y="3034689"/>
            <a:ext cx="8543925" cy="3321663"/>
            <a:chOff x="681038" y="3034689"/>
            <a:chExt cx="8543925" cy="332166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038" y="3034689"/>
              <a:ext cx="3473964" cy="273739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4743" y="3304450"/>
              <a:ext cx="4190220" cy="275959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8853" y="4310091"/>
              <a:ext cx="4007260" cy="204626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4546600" y="5943600"/>
            <a:ext cx="999067" cy="480510"/>
          </a:xfrm>
          <a:prstGeom prst="rect">
            <a:avLst/>
          </a:prstGeom>
          <a:solidFill>
            <a:srgbClr val="70AD47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터미널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034867" y="4585134"/>
            <a:ext cx="1573378" cy="480510"/>
          </a:xfrm>
          <a:prstGeom prst="rect">
            <a:avLst/>
          </a:prstGeom>
          <a:solidFill>
            <a:srgbClr val="70AD47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FF0000"/>
                </a:solidFill>
              </a:rPr>
              <a:t>SFTP </a:t>
            </a:r>
            <a:r>
              <a:rPr lang="ko-KR" altLang="en-US" sz="1600" b="1" dirty="0">
                <a:solidFill>
                  <a:srgbClr val="FF0000"/>
                </a:solidFill>
              </a:rPr>
              <a:t>프로그램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79292" y="3485569"/>
            <a:ext cx="1794519" cy="874912"/>
          </a:xfrm>
          <a:prstGeom prst="rect">
            <a:avLst/>
          </a:prstGeom>
          <a:solidFill>
            <a:srgbClr val="70AD47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>
                <a:solidFill>
                  <a:srgbClr val="FF0000"/>
                </a:solidFill>
              </a:rPr>
              <a:t>아이디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r"/>
            <a:r>
              <a:rPr lang="ko-KR" altLang="en-US" sz="1600" b="1" dirty="0">
                <a:solidFill>
                  <a:srgbClr val="FF0000"/>
                </a:solidFill>
              </a:rPr>
              <a:t>암호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3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라즈비안 운영체제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리눅스 개요</a:t>
            </a:r>
            <a:endParaRPr lang="en-US" altLang="ko-KR" dirty="0"/>
          </a:p>
          <a:p>
            <a:r>
              <a:rPr lang="ko-KR" altLang="en-US" dirty="0"/>
              <a:t>터미널</a:t>
            </a:r>
            <a:r>
              <a:rPr lang="en-US" altLang="ko-KR" dirty="0"/>
              <a:t>/</a:t>
            </a:r>
            <a:r>
              <a:rPr lang="ko-KR" altLang="en-US" dirty="0"/>
              <a:t>쉘 개요</a:t>
            </a:r>
            <a:endParaRPr lang="en-US" altLang="ko-KR" dirty="0"/>
          </a:p>
          <a:p>
            <a:r>
              <a:rPr lang="ko-KR" altLang="en-US" dirty="0"/>
              <a:t>리눅스 명령어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A5691-D22E-4087-BF25-AC78B099CEF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28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라즈비안 운영체제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ko-KR" altLang="en-US" sz="2800" dirty="0"/>
              <a:t>라즈비안</a:t>
            </a:r>
            <a:r>
              <a:rPr lang="en-US" altLang="ko-KR" sz="2800" dirty="0"/>
              <a:t>(Raspbian)</a:t>
            </a:r>
            <a:r>
              <a:rPr lang="ko-KR" altLang="en-US" sz="2800" dirty="0"/>
              <a:t>은 라즈베리파이에서 실행되는 리눅스 운영체제이다</a:t>
            </a:r>
            <a:r>
              <a:rPr lang="en-US" altLang="ko-KR" sz="28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800" dirty="0"/>
              <a:t>우분투 배포판과 유사하다</a:t>
            </a:r>
            <a:r>
              <a:rPr lang="en-US" altLang="ko-KR" sz="2800" dirty="0"/>
              <a:t>.</a:t>
            </a:r>
            <a:endParaRPr lang="en-US" sz="2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0790-2062-4C98-926F-67CDE7352EB4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21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 fontScale="90000"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리눅스 개요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리누스 토발즈가 개발한</a:t>
            </a:r>
            <a:r>
              <a:rPr lang="en-US" altLang="ko-KR" dirty="0"/>
              <a:t> </a:t>
            </a:r>
            <a:r>
              <a:rPr lang="ko-KR" altLang="en-US" dirty="0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커널 또는</a:t>
            </a:r>
            <a:r>
              <a:rPr lang="en-US" altLang="ko-KR" dirty="0"/>
              <a:t> </a:t>
            </a:r>
            <a:r>
              <a:rPr lang="ko-KR" altLang="en-US" dirty="0"/>
              <a:t>커널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 도구들이 포함된</a:t>
            </a:r>
            <a:r>
              <a:rPr lang="en-US" altLang="ko-KR" dirty="0"/>
              <a:t> </a:t>
            </a:r>
            <a:r>
              <a:rPr lang="ko-KR" altLang="en-US" dirty="0"/>
              <a:t>운영체제를 의미한다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다중 사용자</a:t>
            </a:r>
            <a:r>
              <a:rPr lang="en-US" altLang="ko-KR" dirty="0"/>
              <a:t>, </a:t>
            </a:r>
            <a:r>
              <a:rPr lang="ko-KR" altLang="en-US" dirty="0"/>
              <a:t>다중 작업</a:t>
            </a:r>
            <a:r>
              <a:rPr lang="en-US" altLang="ko-KR" dirty="0"/>
              <a:t>, </a:t>
            </a:r>
            <a:r>
              <a:rPr lang="ko-KR" altLang="en-US" dirty="0"/>
              <a:t>다중 스레드를 지원하는 운영 체제이다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</a:t>
            </a:r>
            <a:r>
              <a:rPr lang="en-US" altLang="ko-KR" dirty="0"/>
              <a:t>1991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공개되었다</a:t>
            </a:r>
            <a:r>
              <a:rPr lang="en-US" altLang="ko-KR" dirty="0"/>
              <a:t>. </a:t>
            </a:r>
            <a:r>
              <a:rPr lang="ko-KR" altLang="en-US" dirty="0"/>
              <a:t>초기에는 개인 개발자에 의해 개발되었으나</a:t>
            </a:r>
            <a:r>
              <a:rPr lang="en-US" altLang="ko-KR" dirty="0"/>
              <a:t>, </a:t>
            </a:r>
            <a:r>
              <a:rPr lang="ko-KR" altLang="en-US" dirty="0"/>
              <a:t>이후</a:t>
            </a:r>
            <a:r>
              <a:rPr lang="en-US" altLang="ko-KR" dirty="0"/>
              <a:t> IBM, HP</a:t>
            </a:r>
            <a:r>
              <a:rPr lang="ko-KR" altLang="en-US" dirty="0"/>
              <a:t>와 같은 대기업의 후원을 받으면서</a:t>
            </a:r>
            <a:r>
              <a:rPr lang="en-US" altLang="ko-KR" dirty="0"/>
              <a:t> </a:t>
            </a:r>
            <a:r>
              <a:rPr lang="ko-KR" altLang="en-US" dirty="0"/>
              <a:t>유닉스와 윈도우 운영체제의 대안이 되었다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오픈 소스의 특성에 힘입어 다양한</a:t>
            </a:r>
            <a:r>
              <a:rPr lang="en-US" altLang="ko-KR" dirty="0"/>
              <a:t> </a:t>
            </a:r>
            <a:r>
              <a:rPr lang="ko-KR" altLang="en-US" dirty="0"/>
              <a:t>운영체제가 배포되었다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벤더 독립성</a:t>
            </a:r>
            <a:r>
              <a:rPr lang="en-US" altLang="ko-KR" dirty="0"/>
              <a:t>, </a:t>
            </a:r>
            <a:r>
              <a:rPr lang="ko-KR" altLang="en-US" dirty="0"/>
              <a:t>적은 개발비</a:t>
            </a:r>
            <a:r>
              <a:rPr lang="en-US" altLang="ko-KR" dirty="0"/>
              <a:t>, </a:t>
            </a:r>
            <a:r>
              <a:rPr lang="ko-KR" altLang="en-US" dirty="0"/>
              <a:t>보안성 및 안정성으로 데스크톱 운영체제로서도 인기가 높아지고 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인텔</a:t>
            </a:r>
            <a:r>
              <a:rPr lang="en-US" altLang="ko-KR" dirty="0"/>
              <a:t> CPU</a:t>
            </a:r>
            <a:r>
              <a:rPr lang="ko-KR" altLang="en-US" dirty="0"/>
              <a:t>용으로 개발되었으나</a:t>
            </a:r>
            <a:r>
              <a:rPr lang="en-US" altLang="ko-KR" dirty="0"/>
              <a:t>, </a:t>
            </a:r>
            <a:r>
              <a:rPr lang="ko-KR" altLang="en-US" dirty="0"/>
              <a:t>현재는 임베디드 시스템</a:t>
            </a:r>
            <a:r>
              <a:rPr lang="en-US" altLang="ko-KR" dirty="0"/>
              <a:t>, PC,</a:t>
            </a:r>
            <a:r>
              <a:rPr lang="ko-KR" altLang="en-US" dirty="0"/>
              <a:t> 슈퍼컴퓨터 까지 널리 사용되고 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구글 안드로이드는 대표적인 임베디드 리눅스</a:t>
            </a:r>
            <a:r>
              <a:rPr lang="en-US" altLang="ko-KR" dirty="0"/>
              <a:t> </a:t>
            </a:r>
            <a:r>
              <a:rPr lang="ko-KR" altLang="en-US" dirty="0"/>
              <a:t>운영체제이다</a:t>
            </a:r>
            <a:r>
              <a:rPr lang="en-US" altLang="ko-KR" dirty="0"/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600" dirty="0"/>
          </a:p>
          <a:p>
            <a:pPr marL="0" indent="0" algn="r">
              <a:lnSpc>
                <a:spcPct val="120000"/>
              </a:lnSpc>
              <a:buNone/>
            </a:pPr>
            <a:r>
              <a:rPr lang="ko-KR" altLang="en-US" sz="1900" dirty="0"/>
              <a:t>출처</a:t>
            </a:r>
            <a:r>
              <a:rPr lang="en-US" altLang="ko-KR" sz="1900" dirty="0"/>
              <a:t>: </a:t>
            </a:r>
            <a:r>
              <a:rPr lang="en-US" altLang="ko-KR" sz="1900" dirty="0">
                <a:hlinkClick r:id="rId2"/>
              </a:rPr>
              <a:t>https://ko.wikipedia.org/wiki/Linux</a:t>
            </a:r>
            <a:endParaRPr lang="en-US" altLang="ko-KR" sz="19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94C5-C058-4208-9353-201CCA768A81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79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부팅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ko-KR" sz="2000" dirty="0"/>
              <a:t>SSH </a:t>
            </a:r>
            <a:r>
              <a:rPr lang="ko-KR" altLang="en-US" sz="2000" dirty="0"/>
              <a:t>터미널에서는 </a:t>
            </a:r>
            <a:r>
              <a:rPr lang="en-US" altLang="ko-KR" sz="2000" dirty="0"/>
              <a:t>sudo </a:t>
            </a:r>
            <a:r>
              <a:rPr lang="ko-KR" altLang="en-US" sz="2000" dirty="0"/>
              <a:t>를 명령어 앞에 추가한다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sz="2000" dirty="0"/>
              <a:t>디스크 동기화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2000" dirty="0"/>
              <a:t>sync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sz="2000" dirty="0"/>
              <a:t>중지 명령어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en-US" sz="2000" dirty="0"/>
              <a:t>init 0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poweroff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halt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shutdown now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sz="2000" dirty="0"/>
              <a:t>리부팅 명령어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en-US" sz="2000" dirty="0"/>
              <a:t>init 6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reboot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13EF-8452-4E26-8966-75167F828836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32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 회로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아날로그 신호</a:t>
            </a:r>
            <a:r>
              <a:rPr lang="en-US" altLang="ko-KR" dirty="0"/>
              <a:t>/</a:t>
            </a:r>
            <a:r>
              <a:rPr lang="ko-KR" altLang="en-US" dirty="0"/>
              <a:t>디지털 신호</a:t>
            </a:r>
            <a:endParaRPr lang="en-US" altLang="ko-KR" dirty="0"/>
          </a:p>
          <a:p>
            <a:r>
              <a:rPr lang="ko-KR" altLang="en-US" dirty="0"/>
              <a:t>옴의 법칙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CAEC-50B4-4FE6-B78B-B63DF08708FF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97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DA60-3C96-476E-9E7E-6A8DF1E1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신호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CB248-19B1-4618-959B-2105B9C5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7969348" cy="2793954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sz="2400" dirty="0"/>
              <a:t>신호 </a:t>
            </a:r>
            <a:r>
              <a:rPr lang="en-US" altLang="ko-KR" sz="2400" dirty="0"/>
              <a:t>: </a:t>
            </a:r>
            <a:r>
              <a:rPr lang="ko-KR" altLang="en-US" sz="2400" dirty="0"/>
              <a:t>전압 변화에 따라 정보를 전달한다</a:t>
            </a:r>
            <a:r>
              <a:rPr lang="en-US" altLang="ko-KR" sz="2400" dirty="0"/>
              <a:t>.</a:t>
            </a:r>
          </a:p>
          <a:p>
            <a:pPr marL="633413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dirty="0"/>
              <a:t>아날로그 신호</a:t>
            </a:r>
            <a:endParaRPr lang="en-US" altLang="ko-KR" sz="2400" dirty="0"/>
          </a:p>
          <a:p>
            <a:pPr marL="858838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전압이 연속적으로 변한다</a:t>
            </a:r>
            <a:r>
              <a:rPr lang="en-US" altLang="ko-KR" sz="2400" dirty="0"/>
              <a:t>.</a:t>
            </a:r>
          </a:p>
          <a:p>
            <a:pPr marL="858838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전압은 </a:t>
            </a:r>
            <a:r>
              <a:rPr lang="en-US" altLang="ko-KR" sz="2400" dirty="0"/>
              <a:t>0V</a:t>
            </a:r>
            <a:r>
              <a:rPr lang="ko-KR" altLang="en-US" sz="2400" dirty="0"/>
              <a:t>에서 최대 전압까지 연속적인 값을 갖는다</a:t>
            </a:r>
            <a:r>
              <a:rPr lang="en-US" altLang="ko-KR" sz="2400" dirty="0"/>
              <a:t>.</a:t>
            </a:r>
          </a:p>
          <a:p>
            <a:pPr marL="576263" lvl="1" indent="-285750">
              <a:lnSpc>
                <a:spcPct val="120000"/>
              </a:lnSpc>
              <a:buAutoNum type="arabicPeriod"/>
            </a:pPr>
            <a:r>
              <a:rPr lang="ko-KR" altLang="en-US" sz="2400" dirty="0"/>
              <a:t>디지털 신호</a:t>
            </a:r>
            <a:endParaRPr lang="en-US" altLang="ko-KR" sz="2400" dirty="0"/>
          </a:p>
          <a:p>
            <a:pPr marL="858838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전압이 불연속적으로 변한다</a:t>
            </a:r>
            <a:r>
              <a:rPr lang="en-US" altLang="ko-KR" sz="2400" dirty="0"/>
              <a:t>.</a:t>
            </a:r>
          </a:p>
          <a:p>
            <a:pPr marL="858838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낮은 전압은 </a:t>
            </a:r>
            <a:r>
              <a:rPr lang="en-US" altLang="ko-KR" sz="2400" dirty="0"/>
              <a:t>0V</a:t>
            </a:r>
            <a:r>
              <a:rPr lang="ko-KR" altLang="en-US" sz="2400" dirty="0"/>
              <a:t>이고 </a:t>
            </a:r>
            <a:r>
              <a:rPr lang="en-US" altLang="ko-KR" sz="2400" dirty="0"/>
              <a:t>Low Level 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pPr marL="858838" lvl="2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높은 전압은 입력 전압이고 </a:t>
            </a:r>
            <a:r>
              <a:rPr lang="en-US" altLang="ko-KR" sz="2400" dirty="0"/>
              <a:t>Hight Level 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BDB0A-3394-45C2-94BB-38706D16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41F7-6B1E-4212-905C-537C82F9FCF1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75EFE-BF16-4D1E-BA26-9C6C436B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BB642-AEF0-4FB5-BFA1-9CF36EA5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EC2435-2FC0-45D2-8429-441D7D88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98" y="4216954"/>
            <a:ext cx="4351228" cy="928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47503-D798-4B34-BED0-7225E53D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89" y="5313284"/>
            <a:ext cx="3690646" cy="86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0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EECE-D4FF-45DE-BF28-62213A10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옴의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8125-CA9C-4B91-9CCB-EF3088D77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595594"/>
          </a:xfrm>
        </p:spPr>
        <p:txBody>
          <a:bodyPr/>
          <a:lstStyle/>
          <a:p>
            <a:r>
              <a:rPr lang="ko-KR" altLang="en-US" b="1" dirty="0">
                <a:ea typeface="바탕체" panose="02030609000101010101" pitchFamily="17" charset="-127"/>
              </a:rPr>
              <a:t>옴의 법칙</a:t>
            </a:r>
            <a:endParaRPr lang="en-US" altLang="ko-KR" dirty="0">
              <a:ea typeface="바탕체" panose="02030609000101010101" pitchFamily="17" charset="-127"/>
            </a:endParaRPr>
          </a:p>
          <a:p>
            <a:pPr lvl="1"/>
            <a:r>
              <a:rPr lang="en-US" altLang="ko-KR" dirty="0">
                <a:ea typeface="바탕체" panose="02030609000101010101" pitchFamily="17" charset="-127"/>
              </a:rPr>
              <a:t>V</a:t>
            </a:r>
            <a:r>
              <a:rPr lang="ko-KR" altLang="en-US" dirty="0">
                <a:ea typeface="바탕체" panose="02030609000101010101" pitchFamily="17" charset="-127"/>
              </a:rPr>
              <a:t>는 전압이고 단위는 </a:t>
            </a:r>
            <a:r>
              <a:rPr lang="en-US" altLang="ko-KR" dirty="0">
                <a:ea typeface="바탕체" panose="02030609000101010101" pitchFamily="17" charset="-127"/>
              </a:rPr>
              <a:t>V(</a:t>
            </a:r>
            <a:r>
              <a:rPr lang="ko-KR" altLang="en-US" dirty="0">
                <a:ea typeface="바탕체" panose="02030609000101010101" pitchFamily="17" charset="-127"/>
              </a:rPr>
              <a:t>볼트</a:t>
            </a:r>
            <a:r>
              <a:rPr lang="en-US" altLang="ko-KR" dirty="0">
                <a:ea typeface="바탕체" panose="02030609000101010101" pitchFamily="17" charset="-127"/>
              </a:rPr>
              <a:t>) : </a:t>
            </a:r>
            <a:r>
              <a:rPr lang="ko-KR" altLang="en-US" dirty="0">
                <a:ea typeface="바탕체" panose="02030609000101010101" pitchFamily="17" charset="-127"/>
              </a:rPr>
              <a:t>전하를 흘러가게 하는 압력</a:t>
            </a:r>
            <a:endParaRPr lang="en-US" altLang="ko-KR" dirty="0">
              <a:ea typeface="바탕체" panose="02030609000101010101" pitchFamily="17" charset="-127"/>
            </a:endParaRPr>
          </a:p>
          <a:p>
            <a:pPr lvl="1"/>
            <a:r>
              <a:rPr lang="en-US" altLang="ko-KR" dirty="0">
                <a:ea typeface="바탕체" panose="02030609000101010101" pitchFamily="17" charset="-127"/>
              </a:rPr>
              <a:t>I</a:t>
            </a:r>
            <a:r>
              <a:rPr lang="ko-KR" altLang="en-US" dirty="0">
                <a:ea typeface="바탕체" panose="02030609000101010101" pitchFamily="17" charset="-127"/>
              </a:rPr>
              <a:t>는 전류이고 단위는 </a:t>
            </a:r>
            <a:r>
              <a:rPr lang="en-US" altLang="ko-KR" dirty="0">
                <a:ea typeface="바탕체" panose="02030609000101010101" pitchFamily="17" charset="-127"/>
              </a:rPr>
              <a:t>A(</a:t>
            </a:r>
            <a:r>
              <a:rPr lang="ko-KR" altLang="en-US" dirty="0">
                <a:ea typeface="바탕체" panose="02030609000101010101" pitchFamily="17" charset="-127"/>
              </a:rPr>
              <a:t>암페어</a:t>
            </a:r>
            <a:r>
              <a:rPr lang="en-US" altLang="ko-KR" dirty="0">
                <a:ea typeface="바탕체" panose="02030609000101010101" pitchFamily="17" charset="-127"/>
              </a:rPr>
              <a:t>) : </a:t>
            </a:r>
            <a:r>
              <a:rPr lang="ko-KR" altLang="en-US" dirty="0">
                <a:ea typeface="바탕체" panose="02030609000101010101" pitchFamily="17" charset="-127"/>
              </a:rPr>
              <a:t>전하가 시간당 흐르는 양</a:t>
            </a:r>
            <a:endParaRPr lang="en-US" altLang="ko-KR" dirty="0">
              <a:ea typeface="바탕체" panose="02030609000101010101" pitchFamily="17" charset="-127"/>
            </a:endParaRPr>
          </a:p>
          <a:p>
            <a:pPr lvl="1"/>
            <a:r>
              <a:rPr lang="en-US" altLang="ko-KR" dirty="0">
                <a:ea typeface="바탕체" panose="02030609000101010101" pitchFamily="17" charset="-127"/>
              </a:rPr>
              <a:t>R</a:t>
            </a:r>
            <a:r>
              <a:rPr lang="ko-KR" altLang="en-US" dirty="0">
                <a:ea typeface="바탕체" panose="02030609000101010101" pitchFamily="17" charset="-127"/>
              </a:rPr>
              <a:t>은 저항이고 단위는 </a:t>
            </a:r>
            <a:r>
              <a:rPr lang="en-US" altLang="ko-KR" dirty="0">
                <a:ea typeface="바탕체" panose="02030609000101010101" pitchFamily="17" charset="-127"/>
              </a:rPr>
              <a:t>Ω(</a:t>
            </a:r>
            <a:r>
              <a:rPr lang="ko-KR" altLang="en-US" dirty="0">
                <a:ea typeface="바탕체" panose="02030609000101010101" pitchFamily="17" charset="-127"/>
              </a:rPr>
              <a:t>옴</a:t>
            </a:r>
            <a:r>
              <a:rPr lang="en-US" altLang="ko-KR" dirty="0">
                <a:ea typeface="바탕체" panose="02030609000101010101" pitchFamily="17" charset="-127"/>
              </a:rPr>
              <a:t>) : </a:t>
            </a:r>
            <a:r>
              <a:rPr lang="ko-KR" altLang="en-US" dirty="0">
                <a:ea typeface="바탕체" panose="02030609000101010101" pitchFamily="17" charset="-127"/>
              </a:rPr>
              <a:t>전하의 흐름을 방해하는 정도</a:t>
            </a:r>
          </a:p>
          <a:p>
            <a:endParaRPr lang="en-US" dirty="0">
              <a:ea typeface="바탕체" panose="02030609000101010101" pitchFamily="17" charset="-12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28AA-7C2A-4A85-A145-BB1330DF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B2EE-0B42-4D89-BB8A-F1BAEB2593C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8AE71-79A4-4702-9E3F-13763D060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A6841-EC8D-483C-A471-49C41C25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FE506DF-11F7-4837-AB6D-4D77DB7E1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368" y="3314566"/>
            <a:ext cx="2476500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ABA6F9F-5FB1-4B2E-AD2F-629DB007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2340" y="5483611"/>
            <a:ext cx="2171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710BC-EBD2-4C56-AE2B-A98C01203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198" y="2850865"/>
            <a:ext cx="33337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6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77A9-7002-48D3-80C7-FD87F22C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전자 부품의 최대 정격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9530-0514-4A77-9A9E-7464C110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ea typeface="바탕체" panose="02030609000101010101" pitchFamily="17" charset="-127"/>
              </a:rPr>
              <a:t> 전자 부품은 절대 최대 정격이 있다</a:t>
            </a:r>
            <a:r>
              <a:rPr lang="en-US" altLang="ko-KR" sz="2800" dirty="0">
                <a:ea typeface="바탕체" panose="02030609000101010101" pitchFamily="17" charset="-127"/>
              </a:rPr>
              <a:t>.</a:t>
            </a:r>
            <a:endParaRPr lang="ko-KR" altLang="en-US" sz="2800" dirty="0">
              <a:ea typeface="바탕체" panose="02030609000101010101" pitchFamily="17" charset="-127"/>
            </a:endParaRPr>
          </a:p>
          <a:p>
            <a:r>
              <a:rPr lang="ko-KR" altLang="en-US" sz="2800" dirty="0">
                <a:ea typeface="바탕체" panose="02030609000101010101" pitchFamily="17" charset="-127"/>
              </a:rPr>
              <a:t> 절대 최대 정격을 넘기면 고장난다</a:t>
            </a:r>
            <a:r>
              <a:rPr lang="en-US" altLang="ko-KR" sz="2800" dirty="0">
                <a:ea typeface="바탕체" panose="02030609000101010101" pitchFamily="17" charset="-127"/>
              </a:rPr>
              <a:t>.</a:t>
            </a:r>
          </a:p>
          <a:p>
            <a:r>
              <a:rPr lang="en-US" altLang="ko-KR" sz="2800" dirty="0">
                <a:ea typeface="바탕체" panose="02030609000101010101" pitchFamily="17" charset="-127"/>
              </a:rPr>
              <a:t>  LED </a:t>
            </a:r>
            <a:r>
              <a:rPr lang="ko-KR" altLang="en-US" sz="2800" dirty="0">
                <a:ea typeface="바탕체" panose="02030609000101010101" pitchFamily="17" charset="-127"/>
              </a:rPr>
              <a:t>전류의 절대 최대 정격이 </a:t>
            </a:r>
            <a:r>
              <a:rPr lang="en-US" altLang="ko-KR" sz="2800" dirty="0">
                <a:ea typeface="바탕체" panose="02030609000101010101" pitchFamily="17" charset="-127"/>
              </a:rPr>
              <a:t>30mA </a:t>
            </a:r>
            <a:r>
              <a:rPr lang="ko-KR" altLang="en-US" sz="2800" dirty="0">
                <a:ea typeface="바탕체" panose="02030609000101010101" pitchFamily="17" charset="-127"/>
              </a:rPr>
              <a:t>라면</a:t>
            </a:r>
            <a:endParaRPr lang="en-US" altLang="ko-KR" sz="2800" dirty="0">
              <a:ea typeface="바탕체" panose="02030609000101010101" pitchFamily="17" charset="-127"/>
            </a:endParaRPr>
          </a:p>
          <a:p>
            <a:pPr lvl="1"/>
            <a:r>
              <a:rPr lang="en-US" altLang="ko-KR" sz="2800" dirty="0">
                <a:ea typeface="바탕체" panose="02030609000101010101" pitchFamily="17" charset="-127"/>
              </a:rPr>
              <a:t> LED</a:t>
            </a:r>
            <a:r>
              <a:rPr lang="ko-KR" altLang="en-US" sz="2800" dirty="0">
                <a:ea typeface="바탕체" panose="02030609000101010101" pitchFamily="17" charset="-127"/>
              </a:rPr>
              <a:t>에 흐르는 전류는 </a:t>
            </a:r>
            <a:r>
              <a:rPr lang="en-US" altLang="ko-KR" sz="2800" dirty="0">
                <a:ea typeface="바탕체" panose="02030609000101010101" pitchFamily="17" charset="-127"/>
              </a:rPr>
              <a:t>30mA</a:t>
            </a:r>
            <a:r>
              <a:rPr lang="ko-KR" altLang="en-US" sz="2800" dirty="0">
                <a:ea typeface="바탕체" panose="02030609000101010101" pitchFamily="17" charset="-127"/>
              </a:rPr>
              <a:t>를 넘지 않아야 함</a:t>
            </a:r>
            <a:endParaRPr lang="en-US" altLang="ko-KR" sz="2800" dirty="0">
              <a:ea typeface="바탕체" panose="02030609000101010101" pitchFamily="17" charset="-127"/>
            </a:endParaRPr>
          </a:p>
          <a:p>
            <a:pPr lvl="1"/>
            <a:r>
              <a:rPr lang="en-US" altLang="ko-KR" sz="2800" dirty="0">
                <a:ea typeface="바탕체" panose="02030609000101010101" pitchFamily="17" charset="-127"/>
              </a:rPr>
              <a:t> 30mA </a:t>
            </a:r>
            <a:r>
              <a:rPr lang="ko-KR" altLang="en-US" sz="2800" dirty="0">
                <a:ea typeface="바탕체" panose="02030609000101010101" pitchFamily="17" charset="-127"/>
              </a:rPr>
              <a:t>이상의 전류가 흐르지 않게 하려면</a:t>
            </a:r>
            <a:endParaRPr lang="en-US" altLang="ko-KR" sz="2800" dirty="0">
              <a:ea typeface="바탕체" panose="02030609000101010101" pitchFamily="17" charset="-127"/>
            </a:endParaRPr>
          </a:p>
          <a:p>
            <a:pPr lvl="2"/>
            <a:r>
              <a:rPr lang="ko-KR" altLang="en-US" sz="2800" dirty="0">
                <a:ea typeface="바탕체" panose="02030609000101010101" pitchFamily="17" charset="-127"/>
              </a:rPr>
              <a:t> 저항 값을 바꾸면 된다</a:t>
            </a:r>
            <a:r>
              <a:rPr lang="en-US" altLang="ko-KR" sz="2800" dirty="0">
                <a:ea typeface="바탕체" panose="02030609000101010101" pitchFamily="17" charset="-127"/>
              </a:rPr>
              <a:t>.</a:t>
            </a:r>
          </a:p>
          <a:p>
            <a:endParaRPr lang="en-US" sz="2800" dirty="0">
              <a:ea typeface="바탕체" panose="02030609000101010101" pitchFamily="17" charset="-12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04D20-2A6E-4164-9C2F-993B8D7D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57E6B-EB27-4C49-9C71-96516BB639BA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54A1-61DA-4811-82C6-E0914EDF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CB7EE-6EAC-4D61-9B64-D56752CF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교과목 개요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7444058" cy="49216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400" dirty="0"/>
              <a:t>과목명</a:t>
            </a:r>
            <a:r>
              <a:rPr lang="en-US" altLang="ko-KR" sz="2400" dirty="0"/>
              <a:t>: </a:t>
            </a:r>
            <a:r>
              <a:rPr lang="ko-KR" altLang="en-US" sz="2400" dirty="0"/>
              <a:t>라즈베리파이 응용 실습</a:t>
            </a:r>
            <a:endParaRPr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/>
              <a:t>강의 개요</a:t>
            </a:r>
            <a:endParaRPr lang="en-US" altLang="ko-KR" sz="2400" dirty="0"/>
          </a:p>
          <a:p>
            <a:pPr lvl="1"/>
            <a:r>
              <a:rPr lang="ko-KR" altLang="en-US" sz="2000" dirty="0"/>
              <a:t>라즈베리파이 설치 및 사용법</a:t>
            </a:r>
            <a:endParaRPr lang="en-US" altLang="ko-KR" sz="2000" dirty="0"/>
          </a:p>
          <a:p>
            <a:pPr lvl="1"/>
            <a:r>
              <a:rPr lang="ko-KR" altLang="en-US" sz="2000" dirty="0"/>
              <a:t>파이썬 프로그래밍</a:t>
            </a:r>
            <a:endParaRPr lang="en-US" altLang="ko-KR" sz="2000" dirty="0"/>
          </a:p>
          <a:p>
            <a:pPr lvl="1"/>
            <a:r>
              <a:rPr lang="ko-KR" altLang="en-US" sz="2000" dirty="0"/>
              <a:t>전자회로 만들기</a:t>
            </a:r>
            <a:endParaRPr lang="en-US" altLang="ko-KR" sz="2000" dirty="0"/>
          </a:p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교재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ko-KR" altLang="en-US" sz="2000" dirty="0"/>
              <a:t>제목 </a:t>
            </a:r>
            <a:r>
              <a:rPr lang="en-US" altLang="ko-KR" sz="2000" dirty="0"/>
              <a:t>: </a:t>
            </a:r>
            <a:r>
              <a:rPr lang="ko-KR" altLang="en-US" sz="2000" dirty="0"/>
              <a:t>모두의 라즈베리파이 </a:t>
            </a:r>
            <a:r>
              <a:rPr lang="en-US" altLang="ko-KR" sz="2000" dirty="0"/>
              <a:t>with </a:t>
            </a:r>
            <a:r>
              <a:rPr lang="ko-KR" altLang="en-US" sz="2000" dirty="0"/>
              <a:t>파이쎤</a:t>
            </a:r>
            <a:endParaRPr lang="en-US" altLang="ko-KR" sz="2000" dirty="0"/>
          </a:p>
          <a:p>
            <a:pPr lvl="1"/>
            <a:r>
              <a:rPr lang="ko-KR" altLang="en-US" sz="2000" dirty="0"/>
              <a:t>저자</a:t>
            </a:r>
            <a:r>
              <a:rPr lang="en-US" altLang="ko-KR" sz="2000" dirty="0"/>
              <a:t> : </a:t>
            </a:r>
            <a:r>
              <a:rPr lang="ko-KR" altLang="en-US" sz="2000" dirty="0"/>
              <a:t>이시아 모루나 외 </a:t>
            </a:r>
            <a:r>
              <a:rPr lang="en-US" altLang="ko-KR" sz="2000" dirty="0"/>
              <a:t>2</a:t>
            </a:r>
            <a:r>
              <a:rPr lang="ko-KR" altLang="en-US" sz="2000" dirty="0"/>
              <a:t>명</a:t>
            </a:r>
            <a:r>
              <a:rPr lang="en-US" altLang="ko-KR" sz="2000" dirty="0"/>
              <a:t>, </a:t>
            </a:r>
            <a:r>
              <a:rPr lang="ko-KR" altLang="en-US" sz="2000" dirty="0"/>
              <a:t>서수환 역</a:t>
            </a:r>
            <a:endParaRPr lang="en-US" altLang="ko-KR" sz="2000" dirty="0"/>
          </a:p>
          <a:p>
            <a:pPr lvl="1"/>
            <a:r>
              <a:rPr lang="ko-KR" altLang="en-US" sz="2000" dirty="0"/>
              <a:t>출판년도 </a:t>
            </a:r>
            <a:r>
              <a:rPr lang="en-US" altLang="ko-KR" sz="2000" dirty="0"/>
              <a:t>: 2019</a:t>
            </a:r>
            <a:r>
              <a:rPr lang="ko-KR" altLang="en-US" sz="2000" dirty="0"/>
              <a:t>년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sz="1400" dirty="0">
                <a:hlinkClick r:id="rId2"/>
              </a:rPr>
              <a:t>http://www.kyobobook.co.kr/product/detailViewKor.laf?ejkGb=KOR&amp;barcode=9791160507027</a:t>
            </a:r>
            <a:endParaRPr lang="en-US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724D-0C4F-4002-A39D-FA411CBE2AD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1E185-E305-4474-9622-A1CE1F7D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1947862"/>
            <a:ext cx="23717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86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 부품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GPIO</a:t>
            </a:r>
          </a:p>
          <a:p>
            <a:r>
              <a:rPr lang="ko-KR" altLang="en-US" dirty="0"/>
              <a:t>빵틀</a:t>
            </a:r>
            <a:endParaRPr lang="en-US" altLang="ko-KR" dirty="0"/>
          </a:p>
          <a:p>
            <a:r>
              <a:rPr lang="ko-KR" altLang="en-US" dirty="0"/>
              <a:t>점퍼선</a:t>
            </a:r>
            <a:endParaRPr lang="en-US" altLang="ko-KR" dirty="0"/>
          </a:p>
          <a:p>
            <a:r>
              <a:rPr lang="ko-KR" altLang="en-US" dirty="0"/>
              <a:t>저항</a:t>
            </a:r>
            <a:endParaRPr lang="en-US" altLang="ko-KR" dirty="0"/>
          </a:p>
          <a:p>
            <a:r>
              <a:rPr lang="ko-KR" altLang="en-US" dirty="0"/>
              <a:t>확장 보드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1CFD-D836-4CBC-9955-F619CB86089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66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9" y="3074154"/>
            <a:ext cx="2910061" cy="22490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라즈베리파이 </a:t>
            </a:r>
            <a:r>
              <a:rPr lang="en-US" altLang="ko-KR" dirty="0"/>
              <a:t>GPIO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C031-5C7A-49A4-8B42-9BE023C01F11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6570551" cy="1404038"/>
          </a:xfrm>
        </p:spPr>
        <p:txBody>
          <a:bodyPr>
            <a:normAutofit/>
          </a:bodyPr>
          <a:lstStyle/>
          <a:p>
            <a:r>
              <a:rPr lang="en-US" sz="2000" dirty="0"/>
              <a:t>GPIO</a:t>
            </a:r>
            <a:r>
              <a:rPr lang="ko-KR" altLang="en-US" sz="2000" dirty="0"/>
              <a:t>는 </a:t>
            </a:r>
            <a:r>
              <a:rPr lang="en-US" altLang="ko-KR" sz="2000" dirty="0"/>
              <a:t>General-Purpose Input/Output 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GPIO </a:t>
            </a:r>
            <a:r>
              <a:rPr lang="ko-KR" altLang="en-US" sz="2000" dirty="0"/>
              <a:t>핀을 통해 외부 회로의 입력과 출력을 제어한다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GPIO </a:t>
            </a:r>
            <a:r>
              <a:rPr lang="ko-KR" altLang="en-US" sz="2000" dirty="0"/>
              <a:t>핀은 전원 공급 또는 스위치 역할을 한다</a:t>
            </a:r>
            <a:r>
              <a:rPr lang="en-US" altLang="ko-KR" sz="2000" dirty="0"/>
              <a:t>.</a:t>
            </a:r>
          </a:p>
          <a:p>
            <a:endParaRPr lang="en-US" sz="2000" dirty="0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435240"/>
              </p:ext>
            </p:extLst>
          </p:nvPr>
        </p:nvGraphicFramePr>
        <p:xfrm>
          <a:off x="3669663" y="3074157"/>
          <a:ext cx="3454188" cy="2249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285">
                  <a:extLst>
                    <a:ext uri="{9D8B030D-6E8A-4147-A177-3AD203B41FA5}">
                      <a16:colId xmlns:a16="http://schemas.microsoft.com/office/drawing/2014/main" val="1301867203"/>
                    </a:ext>
                  </a:extLst>
                </a:gridCol>
                <a:gridCol w="2604903">
                  <a:extLst>
                    <a:ext uri="{9D8B030D-6E8A-4147-A177-3AD203B41FA5}">
                      <a16:colId xmlns:a16="http://schemas.microsoft.com/office/drawing/2014/main" val="3105604474"/>
                    </a:ext>
                  </a:extLst>
                </a:gridCol>
              </a:tblGrid>
              <a:tr h="44981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</a:rPr>
                        <a:t>기호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effectLst/>
                        </a:rPr>
                        <a:t>전압 </a:t>
                      </a:r>
                      <a:r>
                        <a:rPr lang="en-US" altLang="ko-KR" sz="1800" dirty="0">
                          <a:effectLst/>
                        </a:rPr>
                        <a:t>/ </a:t>
                      </a:r>
                      <a:r>
                        <a:rPr lang="ko-KR" altLang="en-US" sz="1800" dirty="0">
                          <a:effectLst/>
                        </a:rPr>
                        <a:t>설명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414513"/>
                  </a:ext>
                </a:extLst>
              </a:tr>
              <a:tr h="4498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3V3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3.3 V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ko-KR" altLang="en-US" sz="1800" baseline="0" dirty="0">
                          <a:effectLst/>
                        </a:rPr>
                        <a:t>전압이 연결됨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169957"/>
                  </a:ext>
                </a:extLst>
              </a:tr>
              <a:tr h="4498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5 V </a:t>
                      </a:r>
                      <a:r>
                        <a:rPr lang="ko-KR" altLang="en-US" sz="1800" dirty="0">
                          <a:effectLst/>
                        </a:rPr>
                        <a:t>전압이 연결됨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901103"/>
                  </a:ext>
                </a:extLst>
              </a:tr>
              <a:tr h="4498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GND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</a:rPr>
                        <a:t>그라운드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접지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en-US" altLang="ko-KR" sz="1800" dirty="0">
                          <a:effectLst/>
                          <a:latin typeface="Andale Mono" panose="020B0509000000000004" pitchFamily="49" charset="0"/>
                        </a:rPr>
                        <a:t>0</a:t>
                      </a:r>
                      <a:r>
                        <a:rPr lang="en-US" altLang="ko-KR" sz="1800" dirty="0">
                          <a:effectLst/>
                        </a:rPr>
                        <a:t> V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501538"/>
                  </a:ext>
                </a:extLst>
              </a:tr>
              <a:tr h="4498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GP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</a:rPr>
                        <a:t>스위치 핀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110819"/>
                  </a:ext>
                </a:extLst>
              </a:tr>
            </a:tbl>
          </a:graphicData>
        </a:graphic>
      </p:graphicFrame>
      <p:pic>
        <p:nvPicPr>
          <p:cNvPr id="11" name="Picture 2" descr="https://www.raspberrypi-spy.co.uk/wp-content/uploads/2012/06/Raspberry-Pi-GPIO-Layout-Model-B-Plus-rotated-2700x90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179939" y="2284616"/>
            <a:ext cx="6214952" cy="20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13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빵판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0046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빵판</a:t>
            </a:r>
            <a:r>
              <a:rPr lang="en-US" altLang="ko-KR" sz="2400" dirty="0"/>
              <a:t>(</a:t>
            </a:r>
            <a:r>
              <a:rPr lang="ko-KR" altLang="en-US" sz="2400" dirty="0"/>
              <a:t>빵틀</a:t>
            </a:r>
            <a:r>
              <a:rPr lang="en-US" altLang="ko-KR" sz="2400" dirty="0"/>
              <a:t>, </a:t>
            </a:r>
            <a:r>
              <a:rPr lang="ko-KR" altLang="en-US" sz="2400" dirty="0"/>
              <a:t>브레드보드</a:t>
            </a:r>
            <a:r>
              <a:rPr lang="en-US" altLang="ko-KR" sz="2400" dirty="0"/>
              <a:t>, breadboard)</a:t>
            </a:r>
            <a:r>
              <a:rPr lang="ko-KR" altLang="en-US" sz="2400" dirty="0"/>
              <a:t>는 납땜없이 전자회로를 만드는 장치이다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적색</a:t>
            </a:r>
            <a:r>
              <a:rPr lang="en-US" altLang="ko-KR" sz="2400" dirty="0"/>
              <a:t>/</a:t>
            </a:r>
            <a:r>
              <a:rPr lang="ko-KR" altLang="en-US" sz="2400" dirty="0"/>
              <a:t>녹색</a:t>
            </a:r>
            <a:r>
              <a:rPr lang="en-US" altLang="ko-KR" sz="2400" dirty="0"/>
              <a:t>/</a:t>
            </a:r>
            <a:r>
              <a:rPr lang="ko-KR" altLang="en-US" sz="2400" dirty="0"/>
              <a:t>청색 선을 따라 회로가 연결되어 있다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A549-92EE-469B-B994-89FCF5A33FE4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1028" name="Picture 4" descr="https://t1.daumcdn.net/cfile/tistory/0328393C50E109F6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685" y="2817607"/>
            <a:ext cx="4894063" cy="318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10581" y="4223035"/>
            <a:ext cx="22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단자띠</a:t>
            </a:r>
            <a:r>
              <a:rPr lang="en-US" altLang="ko-KR" dirty="0"/>
              <a:t>(terminal strip)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0581" y="5628464"/>
            <a:ext cx="182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버스띠</a:t>
            </a:r>
            <a:r>
              <a:rPr lang="en-US" altLang="ko-KR" dirty="0"/>
              <a:t>(bus strip)</a:t>
            </a:r>
            <a:endParaRPr lang="en-US" dirty="0"/>
          </a:p>
        </p:txBody>
      </p:sp>
      <p:sp>
        <p:nvSpPr>
          <p:cNvPr id="8" name="오른쪽 중괄호 7"/>
          <p:cNvSpPr/>
          <p:nvPr/>
        </p:nvSpPr>
        <p:spPr>
          <a:xfrm>
            <a:off x="6310927" y="3599347"/>
            <a:ext cx="371475" cy="1616708"/>
          </a:xfrm>
          <a:prstGeom prst="rightBrace">
            <a:avLst>
              <a:gd name="adj1" fmla="val 44721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오른쪽 중괄호 10"/>
          <p:cNvSpPr/>
          <p:nvPr/>
        </p:nvSpPr>
        <p:spPr>
          <a:xfrm>
            <a:off x="6310927" y="5523742"/>
            <a:ext cx="371475" cy="474054"/>
          </a:xfrm>
          <a:prstGeom prst="rightBrace">
            <a:avLst>
              <a:gd name="adj1" fmla="val 21201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39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빵판 회로 연결 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97109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같은 장치의 핀을 같은 띠에 연결하지 않는다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4CA5-4D32-44A9-94E2-0901363EF691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40407" y="2599356"/>
            <a:ext cx="3398019" cy="33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3541" y="2394096"/>
            <a:ext cx="5344138" cy="34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92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점퍼선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54906"/>
          </a:xfrm>
        </p:spPr>
        <p:txBody>
          <a:bodyPr/>
          <a:lstStyle/>
          <a:p>
            <a:r>
              <a:rPr lang="ko-KR" altLang="en-US" dirty="0"/>
              <a:t>점퍼선은 떨어져 있는 두 위치를 도선으로 연결한다</a:t>
            </a:r>
            <a:r>
              <a:rPr lang="en-US" altLang="ko-KR" dirty="0"/>
              <a:t>.</a:t>
            </a:r>
          </a:p>
          <a:p>
            <a:pPr latinLnBrk="1"/>
            <a:r>
              <a:rPr lang="en-US" altLang="ko-KR" dirty="0"/>
              <a:t>Female </a:t>
            </a:r>
            <a:r>
              <a:rPr lang="ko-KR" altLang="en-US" dirty="0"/>
              <a:t>타입은 </a:t>
            </a:r>
            <a:r>
              <a:rPr lang="en-US" altLang="ko-KR" dirty="0"/>
              <a:t>M </a:t>
            </a:r>
            <a:r>
              <a:rPr lang="ko-KR" altLang="en-US" dirty="0"/>
              <a:t>타입에 끼울 수 있도록 모양이 안으로 들어간 형태</a:t>
            </a:r>
            <a:r>
              <a:rPr lang="en-US" altLang="ko-KR" dirty="0"/>
              <a:t>.</a:t>
            </a:r>
          </a:p>
          <a:p>
            <a:pPr latinLnBrk="1"/>
            <a:r>
              <a:rPr lang="en-US" altLang="ko-KR" dirty="0"/>
              <a:t>Male </a:t>
            </a:r>
            <a:r>
              <a:rPr lang="ko-KR" altLang="en-US" dirty="0"/>
              <a:t>타입은 </a:t>
            </a:r>
            <a:r>
              <a:rPr lang="en-US" altLang="ko-KR" dirty="0"/>
              <a:t>F </a:t>
            </a:r>
            <a:r>
              <a:rPr lang="ko-KR" altLang="en-US" dirty="0"/>
              <a:t>타입에 끼울 수 있도록 핀이 나와있는 형태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8E7B2-466F-4BE1-A53F-531D8B583F1C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3806599" y="2835557"/>
            <a:ext cx="2428274" cy="3051735"/>
            <a:chOff x="1264012" y="3037005"/>
            <a:chExt cx="2428274" cy="3051735"/>
          </a:xfrm>
        </p:grpSpPr>
        <p:pic>
          <p:nvPicPr>
            <p:cNvPr id="3076" name="Picture 4" descr="Related image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012" y="3037005"/>
              <a:ext cx="2428274" cy="242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31364" y="5719408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 </a:t>
              </a:r>
              <a:r>
                <a:rPr lang="ko-KR" altLang="en-US" dirty="0"/>
                <a:t>타입</a:t>
              </a:r>
              <a:endParaRPr 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84805" y="3037005"/>
            <a:ext cx="2263897" cy="2850287"/>
            <a:chOff x="4257375" y="3127235"/>
            <a:chExt cx="2263897" cy="2850287"/>
          </a:xfrm>
        </p:grpSpPr>
        <p:pic>
          <p:nvPicPr>
            <p:cNvPr id="3078" name="Picture 6" descr="Related image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7375" y="3127235"/>
              <a:ext cx="2263897" cy="2263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953000" y="5608190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FF </a:t>
              </a:r>
              <a:r>
                <a:rPr lang="ko-KR" altLang="en-US" dirty="0"/>
                <a:t>타입</a:t>
              </a:r>
              <a:endParaRPr 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470666" y="2910177"/>
            <a:ext cx="2518504" cy="2983006"/>
            <a:chOff x="6521272" y="3037005"/>
            <a:chExt cx="2518504" cy="2983006"/>
          </a:xfrm>
        </p:grpSpPr>
        <p:pic>
          <p:nvPicPr>
            <p:cNvPr id="3080" name="Picture 8" descr="Related image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1272" y="3037005"/>
              <a:ext cx="2518504" cy="2518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601488" y="5650679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MF </a:t>
              </a:r>
              <a:r>
                <a:rPr lang="ko-KR" altLang="en-US" dirty="0"/>
                <a:t>타입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439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613997"/>
          </a:xfrm>
        </p:spPr>
        <p:txBody>
          <a:bodyPr>
            <a:normAutofit/>
          </a:bodyPr>
          <a:lstStyle/>
          <a:p>
            <a:r>
              <a:rPr lang="en-US" altLang="ko-KR" dirty="0"/>
              <a:t>LED(Light Emitting Diode)</a:t>
            </a:r>
            <a:r>
              <a:rPr lang="ko-KR" altLang="en-US" dirty="0"/>
              <a:t>는「발광 다이오드」로 일컬어지는 </a:t>
            </a:r>
            <a:r>
              <a:rPr lang="ko-KR" altLang="en-US" b="1" dirty="0"/>
              <a:t>반도체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1993</a:t>
            </a:r>
            <a:r>
              <a:rPr lang="ko-KR" altLang="en-US" dirty="0"/>
              <a:t>년에 고휘도 청색 </a:t>
            </a:r>
            <a:r>
              <a:rPr lang="en-US" altLang="ko-KR" dirty="0"/>
              <a:t>LED</a:t>
            </a:r>
            <a:r>
              <a:rPr lang="ko-KR" altLang="en-US" dirty="0"/>
              <a:t>가 실용화 됨에 따라</a:t>
            </a:r>
            <a:r>
              <a:rPr lang="en-US" altLang="ko-KR" dirty="0"/>
              <a:t>, </a:t>
            </a:r>
            <a:r>
              <a:rPr lang="ko-KR" altLang="en-US" dirty="0"/>
              <a:t>백색 </a:t>
            </a:r>
            <a:r>
              <a:rPr lang="en-US" altLang="ko-KR" dirty="0"/>
              <a:t>LED</a:t>
            </a:r>
            <a:r>
              <a:rPr lang="ko-KR" altLang="en-US" dirty="0"/>
              <a:t>가 실현되어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4</a:t>
            </a:r>
            <a:r>
              <a:rPr lang="ko-KR" altLang="en-US" dirty="0"/>
              <a:t>의 조명용 광원으로서 주목받고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 연결 방법</a:t>
            </a:r>
            <a:endParaRPr lang="en-US" altLang="ko-KR" dirty="0"/>
          </a:p>
          <a:p>
            <a:pPr lvl="1"/>
            <a:r>
              <a:rPr lang="ko-KR" altLang="en-US" dirty="0"/>
              <a:t>긴 부분을 </a:t>
            </a:r>
            <a:r>
              <a:rPr lang="en-US" altLang="ko-KR" dirty="0"/>
              <a:t>+ </a:t>
            </a:r>
            <a:r>
              <a:rPr lang="ko-KR" altLang="en-US" dirty="0"/>
              <a:t>전원으로 연결한다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짧은 부분을 </a:t>
            </a:r>
            <a:r>
              <a:rPr lang="en-US" altLang="ko-KR" dirty="0"/>
              <a:t>-  </a:t>
            </a:r>
            <a:r>
              <a:rPr lang="ko-KR" altLang="en-US" dirty="0"/>
              <a:t>전원으로 연결한다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+</a:t>
            </a:r>
            <a:r>
              <a:rPr lang="ko-KR" altLang="en-US" dirty="0"/>
              <a:t>쪽이든 </a:t>
            </a:r>
            <a:r>
              <a:rPr lang="en-US" altLang="ko-KR" dirty="0"/>
              <a:t>- </a:t>
            </a:r>
            <a:r>
              <a:rPr lang="ko-KR" altLang="en-US" dirty="0"/>
              <a:t>쪽이든 상관없이 저항</a:t>
            </a:r>
            <a:r>
              <a:rPr lang="en-US" altLang="ko-KR" dirty="0"/>
              <a:t> 1</a:t>
            </a:r>
            <a:r>
              <a:rPr lang="ko-KR" altLang="en-US" dirty="0"/>
              <a:t>개 이상을 연결한다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683A-C117-4911-9A50-FE7DE7215C74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593115" y="3931346"/>
            <a:ext cx="719769" cy="2362926"/>
            <a:chOff x="1925619" y="3667653"/>
            <a:chExt cx="984268" cy="25215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25619" y="3667653"/>
              <a:ext cx="984268" cy="20288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09953" y="5591171"/>
              <a:ext cx="371752" cy="59804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5400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59920" y="5591171"/>
              <a:ext cx="371752" cy="5568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9600" dirty="0">
                  <a:solidFill>
                    <a:srgbClr val="0070C0"/>
                  </a:solidFill>
                </a:rPr>
                <a:t>-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09491-8A22-4A44-8E86-FFEF6CFCA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68" y="2919263"/>
            <a:ext cx="1504091" cy="30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25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9F9D-86F2-4C12-9332-2EA21E9C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3814-C6D4-4D58-BD5A-3F610F51B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45316"/>
          </a:xfrm>
        </p:spPr>
        <p:txBody>
          <a:bodyPr/>
          <a:lstStyle/>
          <a:p>
            <a:r>
              <a:rPr lang="ko-KR" altLang="en-US" dirty="0"/>
              <a:t>저항</a:t>
            </a:r>
            <a:r>
              <a:rPr lang="en-US" altLang="ko-KR" dirty="0"/>
              <a:t>(Resistance)</a:t>
            </a:r>
            <a:r>
              <a:rPr lang="ko-KR" altLang="en-US" dirty="0"/>
              <a:t>은 회로에 흐르는 전류의 양을 결정한다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단위는 옴이고 </a:t>
            </a:r>
            <a:r>
              <a:rPr lang="el-GR" altLang="ko-KR" dirty="0"/>
              <a:t>Ω</a:t>
            </a:r>
            <a:r>
              <a:rPr lang="ko-KR" altLang="en-US" dirty="0"/>
              <a:t>로 나타낸다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F30D8-6E09-41CE-8DE9-7CB57482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66B98-E430-424E-B8C7-F89158CE1A66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2AFF-D526-4DA9-8951-13083C057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64BAB-8E80-4F66-9FEE-1A3382EA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4D5C4-69BC-445C-B05F-2B052794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67" y="1710866"/>
            <a:ext cx="3788896" cy="4524207"/>
          </a:xfrm>
          <a:prstGeom prst="rect">
            <a:avLst/>
          </a:prstGeom>
        </p:spPr>
      </p:pic>
      <p:pic>
        <p:nvPicPr>
          <p:cNvPr id="2056" name="Picture 8" descr="Image result for v=ir">
            <a:extLst>
              <a:ext uri="{FF2B5EF4-FFF2-40B4-BE49-F238E27FC236}">
                <a16:creationId xmlns:a16="http://schemas.microsoft.com/office/drawing/2014/main" id="{43369877-207E-4762-A875-6A9DA8D5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702" y="3758553"/>
            <a:ext cx="1352943" cy="49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665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ARPI600 </a:t>
            </a:r>
            <a:r>
              <a:rPr lang="ko-KR" altLang="en-US" b="0" dirty="0"/>
              <a:t>확장 보드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2"/>
            <a:ext cx="5262192" cy="605334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dirty="0"/>
              <a:t>Arduino, Xbee, </a:t>
            </a:r>
            <a:r>
              <a:rPr lang="ko-KR" altLang="en-US" dirty="0"/>
              <a:t>모터 등을 제어한다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8304-4981-4152-B093-74E8C5F5041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697" y="2211098"/>
            <a:ext cx="4464868" cy="32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9360" y="1702703"/>
            <a:ext cx="2260619" cy="1917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9360" y="4100503"/>
            <a:ext cx="2222377" cy="18148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11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ARPI600 </a:t>
            </a:r>
            <a:r>
              <a:rPr lang="ko-KR" altLang="en-US" b="0" dirty="0"/>
              <a:t>확장 보드 연결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CC0A-58AD-4E91-BA5F-3F30933EEA9D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8" name="내용 개체 틀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826" y="2844123"/>
            <a:ext cx="3318851" cy="2489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4534429" cy="988396"/>
          </a:xfrm>
        </p:spPr>
        <p:txBody>
          <a:bodyPr/>
          <a:lstStyle/>
          <a:p>
            <a:r>
              <a:rPr lang="en-US" altLang="ko-KR" dirty="0"/>
              <a:t>ARPI 600 </a:t>
            </a:r>
            <a:r>
              <a:rPr lang="ko-KR" altLang="en-US" dirty="0"/>
              <a:t>확장 보드를 이용하여 라즈베리파이와 회로를 연결한다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785" y="1255271"/>
            <a:ext cx="3696713" cy="492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466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ARPI600 </a:t>
            </a:r>
            <a:r>
              <a:rPr lang="ko-KR" altLang="en-US" b="0" dirty="0"/>
              <a:t>확장 보드 스펙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73A3-EAD4-4BD0-A31A-E98601F042E5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904848"/>
              </p:ext>
            </p:extLst>
          </p:nvPr>
        </p:nvGraphicFramePr>
        <p:xfrm>
          <a:off x="681036" y="1222419"/>
          <a:ext cx="8543927" cy="5033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363">
                  <a:extLst>
                    <a:ext uri="{9D8B030D-6E8A-4147-A177-3AD203B41FA5}">
                      <a16:colId xmlns:a16="http://schemas.microsoft.com/office/drawing/2014/main" val="1814547923"/>
                    </a:ext>
                  </a:extLst>
                </a:gridCol>
                <a:gridCol w="3443578">
                  <a:extLst>
                    <a:ext uri="{9D8B030D-6E8A-4147-A177-3AD203B41FA5}">
                      <a16:colId xmlns:a16="http://schemas.microsoft.com/office/drawing/2014/main" val="3756244576"/>
                    </a:ext>
                  </a:extLst>
                </a:gridCol>
                <a:gridCol w="644056">
                  <a:extLst>
                    <a:ext uri="{9D8B030D-6E8A-4147-A177-3AD203B41FA5}">
                      <a16:colId xmlns:a16="http://schemas.microsoft.com/office/drawing/2014/main" val="825352931"/>
                    </a:ext>
                  </a:extLst>
                </a:gridCol>
                <a:gridCol w="3841930">
                  <a:extLst>
                    <a:ext uri="{9D8B030D-6E8A-4147-A177-3AD203B41FA5}">
                      <a16:colId xmlns:a16="http://schemas.microsoft.com/office/drawing/2014/main" val="1168576283"/>
                    </a:ext>
                  </a:extLst>
                </a:gridCol>
              </a:tblGrid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7138647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커넥터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연결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방패</a:t>
                      </a: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Xbee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상태 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led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2047223394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Icsp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인터페이스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arduino icsp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Xbee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및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인터페이스 리셋 버튼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310187791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Xbee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커넥터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연결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xbee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통신 모듈</a:t>
                      </a: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Xbee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easylink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4105621609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센서 인터페이스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연결 센서</a:t>
                      </a: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Rtc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배터리 홀더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cr1220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버튼 배터리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1938760122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라즈베리 파이 커넥터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연결 라즈베리 파이</a:t>
                      </a: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TLC1543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기준 전압 구성 점퍼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4215704929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Rtc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점퍼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3421800739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TLC1543: ad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컨버터</a:t>
                      </a: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Uart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점퍼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191864362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PCF8563: 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광고 선택 점퍼 </a:t>
                      </a:r>
                      <a:b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짧은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3: 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 A0-A5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같이 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입력</a:t>
                      </a:r>
                      <a:b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짧은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2: 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 A0-A5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디지털 제어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1207653335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Cp2102</a:t>
                      </a: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 i2c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선택 점퍼</a:t>
                      </a:r>
                      <a:b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짧은 점퍼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arduino A4-A5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같이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i2c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제어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2254825949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32.768 </a:t>
                      </a:r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Khz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크리스탈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 spi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선택 점퍼</a:t>
                      </a:r>
                      <a:b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짧은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2: arduino D11-D13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같이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spi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제어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짧은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3: arduino D11-D13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디지털 제어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1317885957"/>
                  </a:ext>
                </a:extLst>
              </a:tr>
              <a:tr h="402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전원 표시</a:t>
                      </a: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1499817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7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라즈베리파이 개요</a:t>
            </a:r>
            <a:endParaRPr lang="en-US" altLang="ko-KR" dirty="0"/>
          </a:p>
          <a:p>
            <a:r>
              <a:rPr lang="ko-KR" altLang="en-US" dirty="0"/>
              <a:t>라즈베리파이 설치</a:t>
            </a:r>
            <a:endParaRPr lang="en-US" altLang="ko-KR" dirty="0"/>
          </a:p>
          <a:p>
            <a:pPr lvl="1"/>
            <a:r>
              <a:rPr lang="ko-KR" altLang="en-US" dirty="0"/>
              <a:t>설치 방법</a:t>
            </a:r>
            <a:endParaRPr lang="en-US" altLang="ko-KR" dirty="0"/>
          </a:p>
          <a:p>
            <a:pPr lvl="1"/>
            <a:r>
              <a:rPr lang="ko-KR" altLang="en-US" dirty="0"/>
              <a:t>장치 연결</a:t>
            </a:r>
            <a:endParaRPr lang="en-US" altLang="ko-KR" dirty="0"/>
          </a:p>
          <a:p>
            <a:pPr lvl="1"/>
            <a:r>
              <a:rPr lang="ko-KR" altLang="en-US" dirty="0"/>
              <a:t>원격 연결</a:t>
            </a:r>
            <a:endParaRPr lang="en-US" altLang="ko-KR" dirty="0"/>
          </a:p>
          <a:p>
            <a:pPr lvl="1"/>
            <a:r>
              <a:rPr lang="ko-KR" altLang="en-US" dirty="0"/>
              <a:t>환경 설정</a:t>
            </a:r>
            <a:endParaRPr lang="en-US" altLang="ko-KR" dirty="0"/>
          </a:p>
          <a:p>
            <a:r>
              <a:rPr lang="ko-KR" altLang="en-US" dirty="0"/>
              <a:t>라즈베리파이 운영체제</a:t>
            </a:r>
            <a:endParaRPr lang="en-US" altLang="ko-KR" dirty="0"/>
          </a:p>
          <a:p>
            <a:pPr lvl="1"/>
            <a:r>
              <a:rPr lang="ko-KR" altLang="en-US" dirty="0"/>
              <a:t>리눅스 개요</a:t>
            </a:r>
            <a:endParaRPr lang="en-US" altLang="ko-KR" dirty="0"/>
          </a:p>
          <a:p>
            <a:pPr lvl="1"/>
            <a:r>
              <a:rPr lang="ko-KR" altLang="en-US" dirty="0"/>
              <a:t>쉘 사용법</a:t>
            </a:r>
            <a:endParaRPr lang="en-US" altLang="ko-KR" dirty="0"/>
          </a:p>
          <a:p>
            <a:pPr lvl="1"/>
            <a:r>
              <a:rPr lang="ko-KR" altLang="en-US" dirty="0"/>
              <a:t>리눅스 명령어 사용법</a:t>
            </a:r>
            <a:endParaRPr lang="en-US" altLang="ko-KR" dirty="0"/>
          </a:p>
          <a:p>
            <a:r>
              <a:rPr lang="ko-KR" altLang="en-US" dirty="0"/>
              <a:t>파이썬 프로그래밍</a:t>
            </a:r>
            <a:endParaRPr lang="en-US" altLang="ko-KR" dirty="0"/>
          </a:p>
          <a:p>
            <a:pPr lvl="1"/>
            <a:r>
              <a:rPr lang="ko-KR" altLang="en-US" dirty="0"/>
              <a:t>라즈베리파이 프로그래밍</a:t>
            </a:r>
            <a:endParaRPr lang="en-US" altLang="ko-KR" dirty="0"/>
          </a:p>
          <a:p>
            <a:pPr lvl="1"/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1CED9-3AB4-46F5-911B-F9CADFCDC0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/>
              <a:t>전자 회로</a:t>
            </a:r>
            <a:endParaRPr lang="en-US" altLang="ko-KR" dirty="0"/>
          </a:p>
          <a:p>
            <a:pPr lvl="1"/>
            <a:r>
              <a:rPr lang="en-US" altLang="ko-KR" dirty="0"/>
              <a:t>LED</a:t>
            </a:r>
          </a:p>
          <a:p>
            <a:pPr lvl="1"/>
            <a:r>
              <a:rPr lang="ko-KR" altLang="en-US" dirty="0"/>
              <a:t>센서</a:t>
            </a:r>
            <a:endParaRPr lang="en-US" altLang="ko-KR" dirty="0"/>
          </a:p>
          <a:p>
            <a:pPr lvl="1"/>
            <a:r>
              <a:rPr lang="ko-KR" altLang="en-US" dirty="0"/>
              <a:t>카메라</a:t>
            </a:r>
            <a:endParaRPr lang="en-US" altLang="ko-KR" dirty="0"/>
          </a:p>
          <a:p>
            <a:pPr lvl="1"/>
            <a:r>
              <a:rPr lang="ko-KR" altLang="en-US" dirty="0"/>
              <a:t>모터</a:t>
            </a:r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DDD6-793C-414D-88E1-948E14A5692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47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Wedge</a:t>
            </a:r>
            <a:r>
              <a:rPr lang="ko-KR" altLang="en-US" dirty="0"/>
              <a:t> 연결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99247"/>
          </a:xfrm>
        </p:spPr>
        <p:txBody>
          <a:bodyPr/>
          <a:lstStyle/>
          <a:p>
            <a:r>
              <a:rPr lang="ko-KR" altLang="en-US" dirty="0"/>
              <a:t>라즈베리파이의 </a:t>
            </a:r>
            <a:r>
              <a:rPr lang="en-US" altLang="ko-KR" dirty="0"/>
              <a:t>GPIO </a:t>
            </a:r>
            <a:r>
              <a:rPr lang="ko-KR" altLang="en-US" dirty="0"/>
              <a:t>핀을 확장 해주는 커넥터 보드</a:t>
            </a:r>
            <a:endParaRPr lang="en-US" altLang="ko-KR" dirty="0"/>
          </a:p>
          <a:p>
            <a:pPr lvl="1"/>
            <a:r>
              <a:rPr lang="ko-KR" altLang="en-US" dirty="0"/>
              <a:t>브레드보드에 장착하여 실험하기에 편리</a:t>
            </a:r>
            <a:endParaRPr lang="en-US" altLang="ko-KR" dirty="0"/>
          </a:p>
          <a:p>
            <a:pPr lvl="1"/>
            <a:r>
              <a:rPr lang="en-US" altLang="ko-KR" dirty="0"/>
              <a:t>T</a:t>
            </a:r>
            <a:r>
              <a:rPr lang="ko-KR" altLang="en-US" dirty="0"/>
              <a:t>형 타입으로 케이블이 </a:t>
            </a:r>
            <a:r>
              <a:rPr lang="en-US" altLang="ko-KR" dirty="0"/>
              <a:t>GPIO </a:t>
            </a:r>
            <a:r>
              <a:rPr lang="ko-KR" altLang="en-US" dirty="0"/>
              <a:t>포트에 간섭이 없이 실험에 용이</a:t>
            </a:r>
          </a:p>
          <a:p>
            <a:pPr lvl="1"/>
            <a:r>
              <a:rPr lang="ko-KR" altLang="en-US" dirty="0"/>
              <a:t>납땜 필요가 없는</a:t>
            </a:r>
            <a:r>
              <a:rPr lang="en-US" altLang="ko-KR" dirty="0"/>
              <a:t> 40</a:t>
            </a:r>
            <a:r>
              <a:rPr lang="ko-KR" altLang="en-US" dirty="0"/>
              <a:t>핀 케이블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072F-FA54-4663-8A41-E23EE16B1B25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113" y="286620"/>
            <a:ext cx="2225662" cy="14388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74" y="2854517"/>
            <a:ext cx="4380859" cy="3285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6" y="2958762"/>
            <a:ext cx="4102872" cy="30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746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81364" y="2830287"/>
            <a:ext cx="3823444" cy="3259365"/>
          </a:xfrm>
        </p:spPr>
        <p:txBody>
          <a:bodyPr/>
          <a:lstStyle/>
          <a:p>
            <a:pPr algn="l"/>
            <a:r>
              <a:rPr lang="en-US" dirty="0"/>
              <a:t>GPIO </a:t>
            </a:r>
            <a:r>
              <a:rPr lang="ko-KR" altLang="en-US" dirty="0"/>
              <a:t>개요</a:t>
            </a:r>
            <a:endParaRPr lang="en-US" dirty="0"/>
          </a:p>
          <a:p>
            <a:pPr algn="l"/>
            <a:r>
              <a:rPr lang="en-US" dirty="0"/>
              <a:t>LED </a:t>
            </a:r>
            <a:r>
              <a:rPr lang="ko-KR" altLang="en-US" dirty="0"/>
              <a:t>켜기</a:t>
            </a:r>
            <a:r>
              <a:rPr lang="en-US" altLang="ko-KR" dirty="0"/>
              <a:t>/</a:t>
            </a:r>
            <a:r>
              <a:rPr lang="ko-KR" altLang="en-US" dirty="0"/>
              <a:t>깜빡이기</a:t>
            </a:r>
            <a:endParaRPr lang="en-US" altLang="ko-KR" dirty="0"/>
          </a:p>
          <a:p>
            <a:pPr algn="l"/>
            <a:r>
              <a:rPr lang="en-US" altLang="ko-KR" dirty="0"/>
              <a:t>GPIO </a:t>
            </a:r>
            <a:r>
              <a:rPr lang="ko-KR" altLang="en-US" dirty="0"/>
              <a:t>제어 방법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쉘 명령어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스크래치 프로그래밍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파이썬 프로그래밍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1B4BF-6AE6-4A96-881F-B384DCA15545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89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GPIO </a:t>
            </a:r>
            <a:r>
              <a:rPr lang="ko-KR" altLang="en-US" dirty="0"/>
              <a:t>개요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5943600" cy="4921692"/>
          </a:xfrm>
        </p:spPr>
        <p:txBody>
          <a:bodyPr>
            <a:normAutofit/>
          </a:bodyPr>
          <a:lstStyle/>
          <a:p>
            <a:r>
              <a:rPr lang="en-US" altLang="ko-KR" dirty="0"/>
              <a:t>GPIO(General-Purpose Input/Output)</a:t>
            </a:r>
            <a:r>
              <a:rPr lang="ko-KR" altLang="en-US" dirty="0"/>
              <a:t>는 미리 정의된 용도가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기본적으로 미사용으로 설정된다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 </a:t>
            </a:r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en-US" altLang="ko-KR" dirty="0"/>
              <a:t>GPIO </a:t>
            </a:r>
            <a:r>
              <a:rPr lang="ko-KR" altLang="en-US" dirty="0"/>
              <a:t>핀을 활성화 </a:t>
            </a:r>
            <a:r>
              <a:rPr lang="en-US" altLang="ko-KR" dirty="0"/>
              <a:t>/ </a:t>
            </a:r>
            <a:r>
              <a:rPr lang="ko-KR" altLang="en-US" dirty="0"/>
              <a:t>비활성화 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GPIO </a:t>
            </a:r>
            <a:r>
              <a:rPr lang="ko-KR" altLang="en-US" dirty="0"/>
              <a:t>핀은 입력 또는 출력 용으로 사용된다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입력 값은 읽을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출력 값은 쓰거나 읽을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CD48-EB5D-48DC-A059-C6B7DF9BC7B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pic>
        <p:nvPicPr>
          <p:cNvPr id="1026" name="Picture 2" descr="https://www.raspberrypi-spy.co.uk/wp-content/uploads/2012/06/Raspberry-Pi-GPIO-Layout-Model-B-Plus-rotated-2700x90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482850" y="2284836"/>
            <a:ext cx="6214952" cy="20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92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GPIO </a:t>
            </a:r>
            <a:r>
              <a:rPr lang="ko-KR" altLang="en-US" dirty="0"/>
              <a:t>상태 확인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5266755" cy="128659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터미널에서 아래의 명령어를 입력한다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altLang="en-US" sz="2000" dirty="0">
                <a:solidFill>
                  <a:srgbClr val="005CC5"/>
                </a:solidFill>
                <a:latin typeface="Consolas" panose="020B0609020204030204" pitchFamily="49" charset="0"/>
                <a:ea typeface="SFMono-Regular"/>
              </a:rPr>
              <a:t>pinout</a:t>
            </a:r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altLang="en-US" sz="2000" dirty="0">
                <a:solidFill>
                  <a:srgbClr val="005CC5"/>
                </a:solidFill>
                <a:latin typeface="Consolas" panose="020B0609020204030204" pitchFamily="49" charset="0"/>
                <a:ea typeface="SFMono-Regular"/>
              </a:rPr>
              <a:t>gpio readall</a:t>
            </a:r>
            <a:endParaRPr lang="en-US" altLang="en-US" sz="2000" dirty="0">
              <a:solidFill>
                <a:srgbClr val="D73A49"/>
              </a:solidFill>
              <a:latin typeface="Consolas" panose="020B0609020204030204" pitchFamily="49" charset="0"/>
              <a:ea typeface="SFMono-Regular"/>
            </a:endParaRPr>
          </a:p>
          <a:p>
            <a:endParaRPr lang="en-US" sz="1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B729C-4377-47E5-B47A-F61E32FC0B9F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081" y="1388992"/>
            <a:ext cx="3219915" cy="4841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8FF3D3-D7DD-4684-BE04-5FD7843E67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223" y="2715942"/>
            <a:ext cx="3998530" cy="30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st Circui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9686" y="928035"/>
            <a:ext cx="3530371" cy="2101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</a:t>
            </a:r>
            <a:r>
              <a:rPr lang="ko-KR" altLang="en-US" dirty="0"/>
              <a:t>켜기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6852-3287-49FB-87AB-D9A6A825BFD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4765605" cy="187031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altLang="ko-KR" sz="1600" dirty="0"/>
              <a:t>LED</a:t>
            </a:r>
            <a:r>
              <a:rPr lang="ko-KR" altLang="en-US" sz="1600" dirty="0"/>
              <a:t>는 </a:t>
            </a:r>
            <a:r>
              <a:rPr lang="en-US" altLang="ko-KR" sz="1600" dirty="0"/>
              <a:t>330 Ω</a:t>
            </a:r>
            <a:r>
              <a:rPr lang="ko-KR" altLang="en-US" sz="1600" dirty="0"/>
              <a:t> 저항을 통해 </a:t>
            </a:r>
            <a:r>
              <a:rPr lang="en-US" altLang="ko-KR" sz="1600" dirty="0"/>
              <a:t>GND </a:t>
            </a:r>
            <a:r>
              <a:rPr lang="ko-KR" altLang="en-US" sz="1600" dirty="0"/>
              <a:t>핀과 </a:t>
            </a:r>
            <a:r>
              <a:rPr lang="en-US" altLang="ko-KR" sz="1600" dirty="0"/>
              <a:t>3V3 </a:t>
            </a:r>
            <a:r>
              <a:rPr lang="ko-KR" altLang="en-US" sz="1600" dirty="0"/>
              <a:t>핀에 연결한다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b="1" u="sng" dirty="0">
                <a:solidFill>
                  <a:srgbClr val="FF0000"/>
                </a:solidFill>
              </a:rPr>
              <a:t>짧은 다리는 그라운드 핀에 연결한다</a:t>
            </a:r>
            <a:r>
              <a:rPr lang="en-US" altLang="ko-KR" sz="1600" b="1" u="sng" dirty="0">
                <a:solidFill>
                  <a:srgbClr val="FF0000"/>
                </a:solidFill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b="1" u="sng" dirty="0">
                <a:solidFill>
                  <a:srgbClr val="FF0000"/>
                </a:solidFill>
              </a:rPr>
              <a:t>긴 다리를 저항에 연결한다</a:t>
            </a:r>
            <a:r>
              <a:rPr lang="en-US" altLang="ko-KR" sz="1600" b="1" u="sng" dirty="0">
                <a:solidFill>
                  <a:srgbClr val="FF0000"/>
                </a:solidFill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/>
              <a:t>저항을 </a:t>
            </a:r>
            <a:r>
              <a:rPr lang="en-US" altLang="ko-KR" sz="1600" dirty="0"/>
              <a:t>3V3 </a:t>
            </a:r>
            <a:r>
              <a:rPr lang="ko-KR" altLang="en-US" sz="1600" dirty="0"/>
              <a:t>핀에 연결한다</a:t>
            </a:r>
            <a:r>
              <a:rPr lang="en-US" altLang="ko-KR" sz="1600" dirty="0"/>
              <a:t>.</a:t>
            </a:r>
            <a:endParaRPr lang="en-US" sz="1600" dirty="0"/>
          </a:p>
        </p:txBody>
      </p:sp>
      <p:pic>
        <p:nvPicPr>
          <p:cNvPr id="8" name="내용 개체 틀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912" y="3424664"/>
            <a:ext cx="3510145" cy="2632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내용 개체 틀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270" y="3256712"/>
            <a:ext cx="3773730" cy="2830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819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</a:t>
            </a:r>
            <a:r>
              <a:rPr lang="ko-KR" altLang="en-US" dirty="0"/>
              <a:t>깜빡이기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5679302" cy="216206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LED </a:t>
            </a:r>
            <a:r>
              <a:rPr lang="ko-KR" altLang="en-US" sz="2400" dirty="0"/>
              <a:t>제어</a:t>
            </a:r>
            <a:endParaRPr lang="en-US" altLang="ko-KR" sz="2400" dirty="0"/>
          </a:p>
          <a:p>
            <a:pPr lvl="1"/>
            <a:r>
              <a:rPr lang="en-US" altLang="ko-KR" sz="2400" dirty="0"/>
              <a:t>GPOI </a:t>
            </a:r>
            <a:r>
              <a:rPr lang="ko-KR" altLang="en-US" sz="2400" dirty="0"/>
              <a:t>스위치 핀을 사용하여 회로를 </a:t>
            </a:r>
            <a:r>
              <a:rPr lang="en-US" altLang="ko-KR" sz="2400" dirty="0"/>
              <a:t>on/off 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2400" dirty="0"/>
              <a:t>GPIO</a:t>
            </a:r>
            <a:r>
              <a:rPr lang="ko-KR" altLang="en-US" sz="2400" dirty="0"/>
              <a:t> </a:t>
            </a:r>
            <a:r>
              <a:rPr lang="en-US" altLang="ko-KR" sz="2400" dirty="0"/>
              <a:t>17 </a:t>
            </a:r>
            <a:r>
              <a:rPr lang="ko-KR" altLang="en-US" sz="2400" dirty="0"/>
              <a:t>번 핀을 사용한다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400" dirty="0"/>
              <a:t>다른 </a:t>
            </a:r>
            <a:r>
              <a:rPr lang="en-US" altLang="ko-KR" sz="2400" dirty="0"/>
              <a:t>GPIO </a:t>
            </a:r>
            <a:r>
              <a:rPr lang="ko-KR" altLang="en-US" sz="2400" dirty="0"/>
              <a:t>핀을 사용할 수 있다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4A84-856B-4A6A-B752-A03E405252A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2" descr="Test Circuit">
            <a:extLst>
              <a:ext uri="{FF2B5EF4-FFF2-40B4-BE49-F238E27FC236}">
                <a16:creationId xmlns:a16="http://schemas.microsoft.com/office/drawing/2014/main" id="{CF8B5F00-2AD0-4EF9-9044-FB580DCD07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311682" y="2398238"/>
            <a:ext cx="4910137" cy="29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nline Media 6" title="100 led blink">
            <a:hlinkClick r:id="" action="ppaction://media"/>
            <a:extLst>
              <a:ext uri="{FF2B5EF4-FFF2-40B4-BE49-F238E27FC236}">
                <a16:creationId xmlns:a16="http://schemas.microsoft.com/office/drawing/2014/main" id="{4F04CF0F-589D-4489-A18A-68ACEFA5FD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56252" y="3570310"/>
            <a:ext cx="3528872" cy="26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32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GPIO </a:t>
            </a:r>
            <a:r>
              <a:rPr lang="ko-KR" altLang="en-US" dirty="0"/>
              <a:t>제어 방법들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제어 목적 및 순서</a:t>
            </a:r>
            <a:endParaRPr lang="en-US" altLang="ko-KR" sz="24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400" dirty="0"/>
              <a:t>GPIO</a:t>
            </a:r>
            <a:r>
              <a:rPr lang="ko-KR" altLang="en-US" sz="2400" dirty="0"/>
              <a:t>의 입력 모드 또는 출력 모드를 설정</a:t>
            </a:r>
            <a:endParaRPr lang="en-US" altLang="ko-KR" sz="2400" dirty="0"/>
          </a:p>
          <a:p>
            <a:pPr marL="914400" lvl="1" indent="-457200">
              <a:buFont typeface="+mj-lt"/>
              <a:buAutoNum type="arabicParenR"/>
            </a:pPr>
            <a:r>
              <a:rPr lang="ko-KR" altLang="en-US" sz="2400" dirty="0"/>
              <a:t>입출력 값을 읽거나 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제어 방법의 종류</a:t>
            </a:r>
            <a:endParaRPr lang="en-US" altLang="ko-KR" sz="2400" dirty="0"/>
          </a:p>
          <a:p>
            <a:pPr lvl="1"/>
            <a:r>
              <a:rPr lang="ko-KR" altLang="en-US" sz="2400" dirty="0"/>
              <a:t>리눅스 쉘 명령어</a:t>
            </a:r>
            <a:endParaRPr lang="en-US" altLang="ko-KR" sz="2400" dirty="0"/>
          </a:p>
          <a:p>
            <a:pPr lvl="1"/>
            <a:r>
              <a:rPr lang="ko-KR" altLang="en-US" sz="2400" dirty="0"/>
              <a:t>스크래치 프로그래밍</a:t>
            </a:r>
            <a:endParaRPr lang="en-US" altLang="ko-KR" sz="2400" dirty="0"/>
          </a:p>
          <a:p>
            <a:pPr lvl="1"/>
            <a:r>
              <a:rPr lang="ko-KR" altLang="en-US" sz="2400" dirty="0"/>
              <a:t>파이썬 프로그래밍</a:t>
            </a:r>
            <a:endParaRPr lang="en-US" altLang="ko-KR" sz="2400" dirty="0"/>
          </a:p>
          <a:p>
            <a:r>
              <a:rPr lang="ko-KR" altLang="en-US" sz="2400" dirty="0"/>
              <a:t>실습에서 주로 사용하는 방법은 파이썬 프로그래밍이다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A1A1-8F6E-4AED-AFBE-E97C8731E06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쉘 명령어를 이용한 </a:t>
            </a:r>
            <a:r>
              <a:rPr lang="en-US" dirty="0"/>
              <a:t>GPIO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485571"/>
          </a:xfrm>
        </p:spPr>
        <p:txBody>
          <a:bodyPr>
            <a:noAutofit/>
          </a:bodyPr>
          <a:lstStyle/>
          <a:p>
            <a:r>
              <a:rPr lang="ko-KR" altLang="en-US" sz="3600" dirty="0"/>
              <a:t>터미널에서 아래의 명령어를 입력한다</a:t>
            </a:r>
            <a:r>
              <a:rPr lang="en-US" altLang="ko-KR" sz="3600" dirty="0"/>
              <a:t>.</a:t>
            </a:r>
          </a:p>
          <a:p>
            <a:endParaRPr lang="en-US" altLang="ko-KR" sz="700" dirty="0"/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altLang="en-US" sz="3600" dirty="0">
                <a:solidFill>
                  <a:srgbClr val="005CC5"/>
                </a:solidFill>
                <a:latin typeface="Inconsolata" panose="00000509000000000000" pitchFamily="49" charset="0"/>
                <a:ea typeface="SFMono-Regular"/>
              </a:rPr>
              <a:t>cd</a:t>
            </a:r>
            <a:r>
              <a:rPr lang="en-US" altLang="en-US" sz="3600" dirty="0">
                <a:solidFill>
                  <a:srgbClr val="24292E"/>
                </a:solidFill>
                <a:latin typeface="Inconsolata" panose="00000509000000000000" pitchFamily="49" charset="0"/>
                <a:ea typeface="SFMono-Regular"/>
              </a:rPr>
              <a:t>  /sys/class/gpio</a:t>
            </a:r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altLang="en-US" sz="3600" dirty="0">
                <a:solidFill>
                  <a:srgbClr val="005CC5"/>
                </a:solidFill>
                <a:latin typeface="Inconsolata" panose="00000509000000000000" pitchFamily="49" charset="0"/>
                <a:ea typeface="SFMono-Regular"/>
              </a:rPr>
              <a:t>echo</a:t>
            </a:r>
            <a:r>
              <a:rPr lang="en-US" altLang="en-US" sz="3600" dirty="0">
                <a:solidFill>
                  <a:srgbClr val="24292E"/>
                </a:solidFill>
                <a:latin typeface="Inconsolata" panose="00000509000000000000" pitchFamily="49" charset="0"/>
                <a:ea typeface="SFMono-Regular"/>
              </a:rPr>
              <a:t>  17  </a:t>
            </a:r>
            <a:r>
              <a:rPr lang="en-US" altLang="en-US" sz="3600" dirty="0">
                <a:solidFill>
                  <a:srgbClr val="D73A49"/>
                </a:solidFill>
                <a:latin typeface="Inconsolata" panose="00000509000000000000" pitchFamily="49" charset="0"/>
                <a:ea typeface="SFMono-Regular"/>
              </a:rPr>
              <a:t>&gt;</a:t>
            </a:r>
            <a:r>
              <a:rPr lang="en-US" altLang="en-US" sz="3600" dirty="0">
                <a:solidFill>
                  <a:srgbClr val="24292E"/>
                </a:solidFill>
                <a:latin typeface="Inconsolata" panose="00000509000000000000" pitchFamily="49" charset="0"/>
                <a:ea typeface="SFMono-Regular"/>
              </a:rPr>
              <a:t>  </a:t>
            </a:r>
            <a:r>
              <a:rPr lang="en-US" altLang="en-US" sz="3600" dirty="0">
                <a:solidFill>
                  <a:srgbClr val="D73A49"/>
                </a:solidFill>
                <a:latin typeface="Inconsolata" panose="00000509000000000000" pitchFamily="49" charset="0"/>
                <a:ea typeface="SFMono-Regular"/>
              </a:rPr>
              <a:t>export</a:t>
            </a:r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altLang="en-US" sz="3600" dirty="0">
                <a:solidFill>
                  <a:srgbClr val="005CC5"/>
                </a:solidFill>
                <a:latin typeface="Inconsolata" panose="00000509000000000000" pitchFamily="49" charset="0"/>
                <a:ea typeface="SFMono-Regular"/>
              </a:rPr>
              <a:t>echo</a:t>
            </a:r>
            <a:r>
              <a:rPr lang="en-US" altLang="en-US" sz="3600" dirty="0">
                <a:solidFill>
                  <a:srgbClr val="24292E"/>
                </a:solidFill>
                <a:latin typeface="Inconsolata" panose="00000509000000000000" pitchFamily="49" charset="0"/>
                <a:ea typeface="SFMono-Regular"/>
              </a:rPr>
              <a:t>  out </a:t>
            </a:r>
            <a:r>
              <a:rPr lang="en-US" altLang="en-US" sz="3600" dirty="0">
                <a:solidFill>
                  <a:srgbClr val="D73A49"/>
                </a:solidFill>
                <a:latin typeface="Inconsolata" panose="00000509000000000000" pitchFamily="49" charset="0"/>
                <a:ea typeface="SFMono-Regular"/>
              </a:rPr>
              <a:t>&gt;</a:t>
            </a:r>
            <a:r>
              <a:rPr lang="en-US" altLang="en-US" sz="3600" dirty="0">
                <a:solidFill>
                  <a:srgbClr val="24292E"/>
                </a:solidFill>
                <a:latin typeface="Inconsolata" panose="00000509000000000000" pitchFamily="49" charset="0"/>
                <a:ea typeface="SFMono-Regular"/>
              </a:rPr>
              <a:t>  gpio17/direction</a:t>
            </a:r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altLang="en-US" sz="3600" dirty="0">
                <a:solidFill>
                  <a:srgbClr val="005CC5"/>
                </a:solidFill>
                <a:latin typeface="Inconsolata" panose="00000509000000000000" pitchFamily="49" charset="0"/>
                <a:ea typeface="SFMono-Regular"/>
              </a:rPr>
              <a:t>echo</a:t>
            </a:r>
            <a:r>
              <a:rPr lang="en-US" altLang="en-US" sz="3600" dirty="0">
                <a:solidFill>
                  <a:srgbClr val="24292E"/>
                </a:solidFill>
                <a:latin typeface="Inconsolata" panose="00000509000000000000" pitchFamily="49" charset="0"/>
                <a:ea typeface="SFMono-Regular"/>
              </a:rPr>
              <a:t>  1   </a:t>
            </a:r>
            <a:r>
              <a:rPr lang="en-US" altLang="en-US" sz="3600" dirty="0">
                <a:solidFill>
                  <a:srgbClr val="D73A49"/>
                </a:solidFill>
                <a:latin typeface="Inconsolata" panose="00000509000000000000" pitchFamily="49" charset="0"/>
                <a:ea typeface="SFMono-Regular"/>
              </a:rPr>
              <a:t>&gt;</a:t>
            </a:r>
            <a:r>
              <a:rPr lang="en-US" altLang="en-US" sz="3600" dirty="0">
                <a:solidFill>
                  <a:srgbClr val="24292E"/>
                </a:solidFill>
                <a:latin typeface="Inconsolata" panose="00000509000000000000" pitchFamily="49" charset="0"/>
                <a:ea typeface="SFMono-Regular"/>
              </a:rPr>
              <a:t>  gpio17/value</a:t>
            </a:r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altLang="en-US" sz="3600" dirty="0">
                <a:solidFill>
                  <a:srgbClr val="005CC5"/>
                </a:solidFill>
                <a:latin typeface="Inconsolata" panose="00000509000000000000" pitchFamily="49" charset="0"/>
                <a:ea typeface="SFMono-Regular"/>
              </a:rPr>
              <a:t>echo</a:t>
            </a:r>
            <a:r>
              <a:rPr lang="en-US" altLang="en-US" sz="3600" dirty="0">
                <a:solidFill>
                  <a:srgbClr val="24292E"/>
                </a:solidFill>
                <a:latin typeface="Inconsolata" panose="00000509000000000000" pitchFamily="49" charset="0"/>
                <a:ea typeface="SFMono-Regular"/>
              </a:rPr>
              <a:t>  0   </a:t>
            </a:r>
            <a:r>
              <a:rPr lang="en-US" altLang="en-US" sz="3600" dirty="0">
                <a:solidFill>
                  <a:srgbClr val="D73A49"/>
                </a:solidFill>
                <a:latin typeface="Inconsolata" panose="00000509000000000000" pitchFamily="49" charset="0"/>
                <a:ea typeface="SFMono-Regular"/>
              </a:rPr>
              <a:t>&gt;</a:t>
            </a:r>
            <a:r>
              <a:rPr lang="en-US" altLang="en-US" sz="3600" dirty="0">
                <a:solidFill>
                  <a:srgbClr val="24292E"/>
                </a:solidFill>
                <a:latin typeface="Inconsolata" panose="00000509000000000000" pitchFamily="49" charset="0"/>
                <a:ea typeface="SFMono-Regular"/>
              </a:rPr>
              <a:t>  gpio17/value</a:t>
            </a:r>
            <a:endParaRPr lang="en-US" sz="3600" dirty="0">
              <a:latin typeface="Inconsolata" panose="00000509000000000000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BA60-6F02-4F14-A80B-3DF278076EB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86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gpio</a:t>
            </a:r>
            <a:r>
              <a:rPr lang="ko-KR" altLang="en-US" dirty="0"/>
              <a:t> 쉘 명령어를 이용한 </a:t>
            </a:r>
            <a:r>
              <a:rPr lang="en-US" dirty="0"/>
              <a:t>GPIO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519030"/>
          </a:xfrm>
        </p:spPr>
        <p:txBody>
          <a:bodyPr>
            <a:noAutofit/>
          </a:bodyPr>
          <a:lstStyle/>
          <a:p>
            <a:r>
              <a:rPr lang="ko-KR" altLang="en-US" sz="3600" dirty="0"/>
              <a:t>터미널에서 아래의 명령어를 입력한다</a:t>
            </a:r>
            <a:r>
              <a:rPr lang="en-US" altLang="ko-KR" sz="3600" dirty="0"/>
              <a:t>.</a:t>
            </a:r>
          </a:p>
          <a:p>
            <a:endParaRPr lang="en-US" sz="1200" dirty="0"/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sz="3600" dirty="0">
                <a:latin typeface="Inconsolata" panose="00000509000000000000" pitchFamily="49" charset="0"/>
              </a:rPr>
              <a:t>gpio  –g  mode   17  out</a:t>
            </a:r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sz="3600" dirty="0">
                <a:latin typeface="Inconsolata" panose="00000509000000000000" pitchFamily="49" charset="0"/>
              </a:rPr>
              <a:t>gpio  –g  write  17  1</a:t>
            </a:r>
          </a:p>
          <a:p>
            <a:pPr lvl="1">
              <a:buClr>
                <a:schemeClr val="tx1"/>
              </a:buClr>
              <a:buFontTx/>
              <a:buChar char="$"/>
            </a:pPr>
            <a:r>
              <a:rPr lang="en-US" sz="3600" dirty="0">
                <a:latin typeface="Inconsolata" panose="00000509000000000000" pitchFamily="49" charset="0"/>
              </a:rPr>
              <a:t>gpio  –g  write  17  0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3264-04E6-469B-B549-36E8F200D3D0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F078F-4834-4901-BB07-A90DF2DF4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82" y="4510743"/>
            <a:ext cx="43910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44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스크래치를 이용한 </a:t>
            </a:r>
            <a:r>
              <a:rPr lang="en-US" dirty="0"/>
              <a:t>GPIO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088878" cy="11492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스크래츠</a:t>
            </a:r>
            <a:r>
              <a:rPr lang="en-US" altLang="ko-KR" sz="2000" dirty="0"/>
              <a:t> 1 </a:t>
            </a:r>
            <a:r>
              <a:rPr lang="ko-KR" altLang="en-US" sz="2000" dirty="0"/>
              <a:t>프로그램을 실행한다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Menu =&gt; Programming =&gt; Scratch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클릭한다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스크래치 프로그래밍을 화면과 같이 한다</a:t>
            </a:r>
            <a:r>
              <a:rPr lang="en-US" altLang="ko-KR" sz="2000" dirty="0"/>
              <a:t>.</a:t>
            </a:r>
            <a:endParaRPr lang="en-US" sz="2000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8256-FE72-4A25-8911-6CFF34AEA1BB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4129338" y="2411040"/>
            <a:ext cx="5351042" cy="3962395"/>
            <a:chOff x="3352925" y="2572262"/>
            <a:chExt cx="5059555" cy="3794666"/>
          </a:xfrm>
        </p:grpSpPr>
        <p:pic>
          <p:nvPicPr>
            <p:cNvPr id="1028" name="Picture 4" descr="https://projects-static.raspberrypi.org/projects/physical-computing-with-scratch/702273e5f1211f7041b6d1dc3939944cf0b99409/en/images/Scratch-interfac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925" y="2572262"/>
              <a:ext cx="5059555" cy="3794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Flashing L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870" y="3186044"/>
              <a:ext cx="2452916" cy="3073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F88C63-B751-4F8B-915B-CD4F7236F4E3}"/>
              </a:ext>
            </a:extLst>
          </p:cNvPr>
          <p:cNvGrpSpPr/>
          <p:nvPr/>
        </p:nvGrpSpPr>
        <p:grpSpPr>
          <a:xfrm>
            <a:off x="862591" y="3219604"/>
            <a:ext cx="2969412" cy="1958937"/>
            <a:chOff x="721390" y="1941532"/>
            <a:chExt cx="2969412" cy="1958937"/>
          </a:xfrm>
        </p:grpSpPr>
        <p:pic>
          <p:nvPicPr>
            <p:cNvPr id="2050" name="Picture 2" descr="https://projects-static.raspberrypi.org/projects/physical-computing-with-scratch/702273e5f1211f7041b6d1dc3939944cf0b99409/en/images/scratch-icon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390" y="1941532"/>
              <a:ext cx="2969412" cy="195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1440681" y="3085001"/>
              <a:ext cx="2103075" cy="293768"/>
            </a:xfrm>
            <a:prstGeom prst="rect">
              <a:avLst/>
            </a:prstGeom>
            <a:solidFill>
              <a:srgbClr val="70AD47">
                <a:alpha val="50196"/>
              </a:srgbClr>
            </a:solidFill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Scratch </a:t>
              </a:r>
              <a:r>
                <a:rPr lang="ko-KR" altLang="en-US" b="1" dirty="0">
                  <a:solidFill>
                    <a:srgbClr val="FF0000"/>
                  </a:solidFill>
                </a:rPr>
                <a:t>클릭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117579" y="2265353"/>
            <a:ext cx="2341359" cy="441464"/>
          </a:xfrm>
          <a:prstGeom prst="rect">
            <a:avLst/>
          </a:prstGeom>
          <a:solidFill>
            <a:srgbClr val="70AD47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스크래치 프로그래밍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구부러진 연결선 25"/>
          <p:cNvCxnSpPr>
            <a:cxnSpLocks/>
            <a:stCxn id="25" idx="2"/>
            <a:endCxn id="1026" idx="0"/>
          </p:cNvCxnSpPr>
          <p:nvPr/>
        </p:nvCxnSpPr>
        <p:spPr>
          <a:xfrm rot="5400000">
            <a:off x="6775965" y="2539657"/>
            <a:ext cx="345135" cy="67945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cxnSpLocks/>
            <a:stCxn id="18" idx="2"/>
            <a:endCxn id="1028" idx="1"/>
          </p:cNvCxnSpPr>
          <p:nvPr/>
        </p:nvCxnSpPr>
        <p:spPr>
          <a:xfrm rot="5400000" flipH="1" flipV="1">
            <a:off x="3249077" y="3776581"/>
            <a:ext cx="264603" cy="1495918"/>
          </a:xfrm>
          <a:prstGeom prst="curvedConnector4">
            <a:avLst>
              <a:gd name="adj1" fmla="val -86394"/>
              <a:gd name="adj2" fmla="val 85147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직사각형 24">
            <a:extLst>
              <a:ext uri="{FF2B5EF4-FFF2-40B4-BE49-F238E27FC236}">
                <a16:creationId xmlns:a16="http://schemas.microsoft.com/office/drawing/2014/main" id="{C248F4B2-8499-41DF-8294-65FE524EEA1C}"/>
              </a:ext>
            </a:extLst>
          </p:cNvPr>
          <p:cNvSpPr/>
          <p:nvPr/>
        </p:nvSpPr>
        <p:spPr>
          <a:xfrm>
            <a:off x="7436581" y="1602223"/>
            <a:ext cx="2043799" cy="367800"/>
          </a:xfrm>
          <a:prstGeom prst="rect">
            <a:avLst/>
          </a:prstGeom>
          <a:solidFill>
            <a:srgbClr val="70AD47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프로그램 시작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</a:rPr>
              <a:t>종료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0" name="구부러진 연결선 25">
            <a:extLst>
              <a:ext uri="{FF2B5EF4-FFF2-40B4-BE49-F238E27FC236}">
                <a16:creationId xmlns:a16="http://schemas.microsoft.com/office/drawing/2014/main" id="{117EB6C4-DB0E-4F5A-A16B-47E3F20E1AC3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8474235" y="1954268"/>
            <a:ext cx="635615" cy="667123"/>
          </a:xfrm>
          <a:prstGeom prst="curvedConnector2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21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480547" cy="4921692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실습 환경</a:t>
            </a:r>
            <a:endParaRPr lang="en-US" altLang="ko-KR" sz="3200" dirty="0"/>
          </a:p>
          <a:p>
            <a:pPr lvl="1"/>
            <a:r>
              <a:rPr lang="ko-KR" altLang="en-US" sz="3200" dirty="0"/>
              <a:t>개인 노트북 사용 권장</a:t>
            </a:r>
            <a:endParaRPr lang="en-US" altLang="ko-KR" sz="3200" dirty="0"/>
          </a:p>
          <a:p>
            <a:pPr lvl="1"/>
            <a:r>
              <a:rPr lang="ko-KR" altLang="en-US" sz="3200" dirty="0"/>
              <a:t>라즈베리파이</a:t>
            </a:r>
            <a:r>
              <a:rPr lang="en-US" altLang="ko-KR" sz="3200" dirty="0"/>
              <a:t>3-</a:t>
            </a:r>
            <a:r>
              <a:rPr lang="ko-KR" altLang="en-US" sz="3200" dirty="0"/>
              <a:t>모델</a:t>
            </a:r>
            <a:r>
              <a:rPr lang="en-US" altLang="ko-KR" sz="3200" dirty="0"/>
              <a:t>B </a:t>
            </a:r>
            <a:r>
              <a:rPr lang="ko-KR" altLang="en-US" sz="3200" dirty="0"/>
              <a:t>세트</a:t>
            </a:r>
            <a:endParaRPr lang="en-US" altLang="ko-KR" sz="3200" dirty="0"/>
          </a:p>
          <a:p>
            <a:pPr lvl="1"/>
            <a:r>
              <a:rPr lang="ko-KR" altLang="en-US" sz="3200" dirty="0"/>
              <a:t>실습용 모터</a:t>
            </a:r>
            <a:r>
              <a:rPr lang="en-US" altLang="ko-KR" sz="3200" dirty="0"/>
              <a:t>/</a:t>
            </a:r>
            <a:r>
              <a:rPr lang="ko-KR" altLang="en-US" sz="3200" dirty="0"/>
              <a:t>카메라 별도 구매 필요</a:t>
            </a:r>
            <a:endParaRPr lang="en-US" altLang="ko-KR" sz="3200" dirty="0"/>
          </a:p>
          <a:p>
            <a:r>
              <a:rPr lang="ko-KR" altLang="en-US" sz="3200" dirty="0"/>
              <a:t>과제</a:t>
            </a:r>
            <a:endParaRPr lang="en-US" altLang="ko-KR" sz="3200" dirty="0"/>
          </a:p>
          <a:p>
            <a:pPr lvl="1"/>
            <a:r>
              <a:rPr lang="ko-KR" altLang="en-US" sz="3200" dirty="0"/>
              <a:t>실습 문제</a:t>
            </a:r>
            <a:endParaRPr lang="en-US" altLang="ko-KR" sz="3200" dirty="0"/>
          </a:p>
          <a:p>
            <a:r>
              <a:rPr lang="ko-KR" altLang="en-US" sz="3200" dirty="0"/>
              <a:t>소스 코드 및 자료</a:t>
            </a:r>
            <a:endParaRPr lang="en-US" altLang="ko-KR" sz="3200" dirty="0"/>
          </a:p>
          <a:p>
            <a:pPr lvl="1"/>
            <a:r>
              <a:rPr lang="en-US" altLang="ko-KR" sz="3200" dirty="0">
                <a:hlinkClick r:id="rId2"/>
              </a:rPr>
              <a:t>https://github.com/sunabove/lec_1911_rasp</a:t>
            </a:r>
            <a:r>
              <a:rPr lang="en-US" altLang="ko-KR" sz="3200" dirty="0"/>
              <a:t> </a:t>
            </a:r>
          </a:p>
          <a:p>
            <a:pPr lvl="1"/>
            <a:endParaRPr lang="en-US" altLang="ko-KR" sz="3200" dirty="0"/>
          </a:p>
          <a:p>
            <a:pPr marL="514350" indent="-514350">
              <a:buFont typeface="+mj-lt"/>
              <a:buAutoNum type="arabicPeriod"/>
            </a:pPr>
            <a:endParaRPr lang="en-US" altLang="ko-KR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29FB-97F3-4631-8449-57830197954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8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AF34-DF56-4383-B2FB-ED4D82F2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라즈베리파이 </a:t>
            </a:r>
            <a:r>
              <a:rPr lang="en-US" altLang="ko-KR" dirty="0"/>
              <a:t>python3 </a:t>
            </a:r>
            <a:r>
              <a:rPr lang="ko-KR" altLang="en-US" dirty="0"/>
              <a:t>사용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8777D-7DBD-48E1-947C-6CAB28847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401062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라즈베리파이에는 기본적으로 </a:t>
            </a:r>
            <a:r>
              <a:rPr lang="en-US" altLang="ko-KR" sz="2400" dirty="0"/>
              <a:t>python 2</a:t>
            </a:r>
            <a:r>
              <a:rPr lang="ko-KR" altLang="en-US" sz="2400" dirty="0"/>
              <a:t>와 </a:t>
            </a:r>
            <a:r>
              <a:rPr lang="en-US" altLang="ko-KR" sz="2400" dirty="0"/>
              <a:t>python3</a:t>
            </a:r>
            <a:r>
              <a:rPr lang="ko-KR" altLang="en-US" sz="2400" dirty="0"/>
              <a:t>가 설치되어 있다</a:t>
            </a:r>
            <a:r>
              <a:rPr lang="en-US" altLang="ko-KR" sz="2400" dirty="0"/>
              <a:t>.</a:t>
            </a:r>
          </a:p>
          <a:p>
            <a:r>
              <a:rPr lang="en-US" sz="2400" dirty="0"/>
              <a:t>python2</a:t>
            </a:r>
            <a:r>
              <a:rPr lang="ko-KR" altLang="en-US" sz="2400" dirty="0"/>
              <a:t>가 기본 </a:t>
            </a:r>
            <a:r>
              <a:rPr lang="en-US" altLang="ko-KR" sz="2400" dirty="0"/>
              <a:t>python </a:t>
            </a:r>
            <a:r>
              <a:rPr lang="ko-KR" altLang="en-US" sz="2400" dirty="0"/>
              <a:t>프로그램으로 설정되어 있다</a:t>
            </a:r>
            <a:r>
              <a:rPr lang="en-US" altLang="ko-KR" sz="2400" dirty="0"/>
              <a:t>.</a:t>
            </a:r>
          </a:p>
          <a:p>
            <a:r>
              <a:rPr lang="en-US" sz="2400" dirty="0"/>
              <a:t>python3</a:t>
            </a:r>
            <a:r>
              <a:rPr lang="ko-KR" altLang="en-US" sz="2400" dirty="0"/>
              <a:t>를 사용하려면 아래와 같이 명령어를 입력한다</a:t>
            </a:r>
            <a:r>
              <a:rPr lang="en-US" altLang="ko-KR" sz="2400" dirty="0"/>
              <a:t>.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sz="2400" dirty="0">
                <a:latin typeface="Consolas" panose="020B0609020204030204" pitchFamily="49" charset="0"/>
              </a:rPr>
              <a:t>python3</a:t>
            </a:r>
          </a:p>
          <a:p>
            <a:r>
              <a:rPr lang="en-US" sz="2400" dirty="0"/>
              <a:t>python3</a:t>
            </a:r>
            <a:r>
              <a:rPr lang="ko-KR" altLang="en-US" sz="2400" dirty="0"/>
              <a:t>를 기본 파이썬 프로그램으로 설정하는 방법</a:t>
            </a:r>
            <a:endParaRPr lang="en-US" altLang="ko-KR" sz="2400" dirty="0"/>
          </a:p>
          <a:p>
            <a:pPr lvl="1"/>
            <a:r>
              <a:rPr lang="en-US" altLang="ko-KR" sz="2400" dirty="0"/>
              <a:t>~/.bashrc </a:t>
            </a:r>
            <a:r>
              <a:rPr lang="ko-KR" altLang="en-US" sz="2400" dirty="0"/>
              <a:t>파일에 마지막 줄에 아래 내용을 추가한다</a:t>
            </a:r>
            <a:r>
              <a:rPr lang="en-US" altLang="ko-KR" sz="2400" dirty="0"/>
              <a:t>.</a:t>
            </a:r>
          </a:p>
          <a:p>
            <a:pPr marL="1371600" lvl="3" indent="0">
              <a:buNone/>
            </a:pPr>
            <a:r>
              <a:rPr lang="en-US" altLang="ko-KR" sz="2400" dirty="0"/>
              <a:t>alias python='python3'</a:t>
            </a:r>
          </a:p>
          <a:p>
            <a:pPr lvl="2"/>
            <a:endParaRPr lang="en-US" altLang="ko-KR" sz="2400" dirty="0"/>
          </a:p>
          <a:p>
            <a:pPr lvl="2">
              <a:buFont typeface="Times New Roman" panose="02020603050405020304" pitchFamily="18" charset="0"/>
              <a:buChar char="$"/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nano</a:t>
            </a:r>
            <a:r>
              <a:rPr lang="ko-KR" alt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onsolas" panose="020B0609020204030204" pitchFamily="49" charset="0"/>
              </a:rPr>
              <a:t>.bashrc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AF026-CC02-449F-9F93-D168D3C5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20DE-9A5D-45B8-9A6E-22C9D3A9BBA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4341-8CE8-4039-883A-B28832FF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97D2B-D880-41DB-B09B-C4FB17EC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F08EC-7C59-492A-BE13-1D46405B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570" y="4393975"/>
            <a:ext cx="4472866" cy="19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5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파이썬을 이용한 </a:t>
            </a:r>
            <a:r>
              <a:rPr lang="en-US" dirty="0"/>
              <a:t>GPIO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4869" y="1255270"/>
            <a:ext cx="8194514" cy="15688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파이썬 프로그램을 </a:t>
            </a:r>
            <a:r>
              <a:rPr lang="en-US" altLang="ko-KR" sz="2400" dirty="0"/>
              <a:t>blink.py</a:t>
            </a:r>
            <a:r>
              <a:rPr lang="ko-KR" altLang="en-US" sz="2400" dirty="0"/>
              <a:t>로 저장한다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실행 방법</a:t>
            </a:r>
            <a:endParaRPr lang="en-US" altLang="ko-KR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400" dirty="0">
                <a:latin typeface="Consolas" panose="020B0609020204030204" pitchFamily="49" charset="0"/>
              </a:rPr>
              <a:t>python3</a:t>
            </a:r>
            <a:r>
              <a:rPr lang="ko-KR" altLang="en-US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</a:rPr>
              <a:t>blink.py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2B68-6CCD-4AEA-9E11-E37F3701A5B4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  <p:sp>
        <p:nvSpPr>
          <p:cNvPr id="19" name="직사각형 11">
            <a:extLst>
              <a:ext uri="{FF2B5EF4-FFF2-40B4-BE49-F238E27FC236}">
                <a16:creationId xmlns:a16="http://schemas.microsoft.com/office/drawing/2014/main" id="{ACD71B55-5591-4675-A127-46FF884AACFA}"/>
              </a:ext>
            </a:extLst>
          </p:cNvPr>
          <p:cNvSpPr/>
          <p:nvPr/>
        </p:nvSpPr>
        <p:spPr>
          <a:xfrm>
            <a:off x="4439442" y="2103929"/>
            <a:ext cx="4702243" cy="4066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182880" rIns="91440" anchor="t">
            <a:no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gpiozero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LED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time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sleep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 = LED(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"Press Ctrl + C to quit! 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led.on()</a:t>
            </a:r>
          </a:p>
          <a:p>
            <a:pPr lvl="1"/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"+"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flush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)</a:t>
            </a:r>
          </a:p>
          <a:p>
            <a:pPr lvl="1"/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led.off()</a:t>
            </a:r>
          </a:p>
          <a:p>
            <a:pPr lvl="1"/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\b-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flush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\b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flush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pass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Online Media 6" title="100 led blink">
            <a:hlinkClick r:id="" action="ppaction://media"/>
            <a:extLst>
              <a:ext uri="{FF2B5EF4-FFF2-40B4-BE49-F238E27FC236}">
                <a16:creationId xmlns:a16="http://schemas.microsoft.com/office/drawing/2014/main" id="{6B86A932-0E8B-486E-B108-7B8A8D4244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1038" y="3010463"/>
            <a:ext cx="3528872" cy="26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46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574358E-70DF-44B4-9140-7D191270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파이썬 </a:t>
            </a:r>
            <a:r>
              <a:rPr lang="en-US" dirty="0"/>
              <a:t>GPIO </a:t>
            </a:r>
            <a:r>
              <a:rPr lang="ko-KR" altLang="en-US"/>
              <a:t>제어 소스 코드 비교</a:t>
            </a:r>
            <a:endParaRPr lang="en-US" dirty="0"/>
          </a:p>
        </p:txBody>
      </p:sp>
      <p:sp>
        <p:nvSpPr>
          <p:cNvPr id="8" name="직사각형 11">
            <a:extLst>
              <a:ext uri="{FF2B5EF4-FFF2-40B4-BE49-F238E27FC236}">
                <a16:creationId xmlns:a16="http://schemas.microsoft.com/office/drawing/2014/main" id="{491B49F9-4758-4527-AF65-C5F9BBC07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182880" rIns="91440" anchor="t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Inconsolata" panose="00000509000000000000" pitchFamily="49" charset="0"/>
              </a:rPr>
              <a:t># coding: utf-8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gpiozero </a:t>
            </a: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LED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time </a:t>
            </a: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sleep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led = LED(</a:t>
            </a:r>
            <a:r>
              <a:rPr lang="en-US" sz="1600" dirty="0">
                <a:solidFill>
                  <a:srgbClr val="B5CEA8"/>
                </a:solidFill>
                <a:latin typeface="Inconsolata" panose="00000509000000000000" pitchFamily="49" charset="0"/>
              </a:rPr>
              <a:t>17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while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Inconsolata" panose="00000509000000000000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led.on()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sleep(</a:t>
            </a:r>
            <a:r>
              <a:rPr lang="en-US" sz="1600" dirty="0">
                <a:solidFill>
                  <a:srgbClr val="B5CEA8"/>
                </a:solidFill>
                <a:latin typeface="Inconsolata" panose="00000509000000000000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led.off()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sleep(</a:t>
            </a:r>
            <a:r>
              <a:rPr lang="en-US" sz="1600" dirty="0">
                <a:solidFill>
                  <a:srgbClr val="B5CEA8"/>
                </a:solidFill>
                <a:latin typeface="Inconsolata" panose="00000509000000000000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pass</a:t>
            </a:r>
            <a:endParaRPr lang="en-US" sz="1600" dirty="0">
              <a:solidFill>
                <a:srgbClr val="D4D4D4"/>
              </a:solidFill>
              <a:latin typeface="Inconsolata" panose="00000509000000000000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5D36C-BC3B-48FB-BDB0-72B7F6AE6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 lIns="182880" tIns="182880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Inconsolata" panose="00000509000000000000" pitchFamily="49" charset="0"/>
              </a:rPr>
              <a:t># coding: utf-8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time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sleep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RPi.GPIO </a:t>
            </a: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as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GPIO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Inconsolata" panose="00000509000000000000" pitchFamily="49" charset="0"/>
              </a:rPr>
              <a:t># Use "GPIO" pin numbering</a:t>
            </a:r>
            <a:endParaRPr lang="en-US" sz="1600" dirty="0">
              <a:solidFill>
                <a:srgbClr val="D4D4D4"/>
              </a:solidFill>
              <a:latin typeface="Inconsolata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GPIO.setmode(GPIO.BCM)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Inconsolata" panose="00000509000000000000" pitchFamily="49" charset="0"/>
              </a:rPr>
              <a:t># Set LED pin as output</a:t>
            </a:r>
            <a:endParaRPr lang="en-US" sz="1600" dirty="0">
              <a:solidFill>
                <a:srgbClr val="D4D4D4"/>
              </a:solidFill>
              <a:latin typeface="Inconsolata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GPIO.setup(17, GPIO.OUT)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while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Inconsolata" panose="00000509000000000000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  </a:t>
            </a:r>
            <a:r>
              <a:rPr lang="en-US" sz="1600" dirty="0">
                <a:solidFill>
                  <a:srgbClr val="6A9955"/>
                </a:solidFill>
                <a:latin typeface="Inconsolata" panose="00000509000000000000" pitchFamily="49" charset="0"/>
              </a:rPr>
              <a:t># Turn LED on</a:t>
            </a:r>
            <a:endParaRPr lang="en-US" sz="1600" dirty="0">
              <a:solidFill>
                <a:srgbClr val="D4D4D4"/>
              </a:solidFill>
              <a:latin typeface="Inconsolata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  GPIO.output(led_pin, GPIO.HIGH)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  sleep(</a:t>
            </a:r>
            <a:r>
              <a:rPr lang="en-US" sz="1600" dirty="0">
                <a:solidFill>
                  <a:srgbClr val="B5CEA8"/>
                </a:solidFill>
                <a:latin typeface="Inconsolata" panose="00000509000000000000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   </a:t>
            </a:r>
            <a:r>
              <a:rPr lang="en-US" sz="1600" dirty="0">
                <a:solidFill>
                  <a:srgbClr val="6A9955"/>
                </a:solidFill>
                <a:latin typeface="Inconsolata" panose="00000509000000000000" pitchFamily="49" charset="0"/>
              </a:rPr>
              <a:t># Turn LED off</a:t>
            </a:r>
            <a:endParaRPr lang="en-US" sz="1600" dirty="0">
              <a:solidFill>
                <a:srgbClr val="D4D4D4"/>
              </a:solidFill>
              <a:latin typeface="Inconsolata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  GPIO.output(led_pin, GPIO.LOW)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   sleep(</a:t>
            </a:r>
            <a:r>
              <a:rPr lang="en-US" sz="1600" dirty="0">
                <a:solidFill>
                  <a:srgbClr val="B5CEA8"/>
                </a:solidFill>
                <a:latin typeface="Inconsolata" panose="00000509000000000000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Inconsolata" panose="00000509000000000000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Inconsolata" panose="00000509000000000000" pitchFamily="49" charset="0"/>
              </a:rPr>
              <a:t>pass</a:t>
            </a:r>
            <a:endParaRPr lang="en-US" sz="1600" dirty="0">
              <a:solidFill>
                <a:srgbClr val="D4D4D4"/>
              </a:solidFill>
              <a:latin typeface="Inconsolata" panose="00000509000000000000" pitchFamily="49" charset="0"/>
            </a:endParaRPr>
          </a:p>
          <a:p>
            <a:pPr marL="0" indent="0">
              <a:buNone/>
            </a:pPr>
            <a:endParaRPr lang="en-US" sz="1600" dirty="0">
              <a:latin typeface="Inconsolata" panose="00000509000000000000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68625-3F65-4E3F-A7B0-4D543D55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FD1C-A8A7-4F09-9AB1-757B0A3FF5EC}" type="datetime1">
              <a:rPr lang="ko-KR" altLang="en-US" smtClean="0"/>
              <a:t>2019-04-24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9C948-CC1B-41A1-9F77-A13A7AE8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C71B1-17C8-4C28-986A-C70AE0DE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51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 </a:t>
            </a:r>
            <a:r>
              <a:rPr lang="ko-KR" altLang="en-US" dirty="0"/>
              <a:t>밝기 조절</a:t>
            </a:r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en-US" dirty="0"/>
              <a:t> 스위치 연결</a:t>
            </a:r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en-US" dirty="0"/>
              <a:t> 보드 만들기</a:t>
            </a:r>
            <a:endParaRPr lang="en-US" altLang="ko-KR" dirty="0"/>
          </a:p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en-US" dirty="0"/>
              <a:t>LED </a:t>
            </a:r>
            <a:r>
              <a:rPr lang="ko-KR" altLang="en-US" dirty="0"/>
              <a:t>신호등 만들기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3539-38CF-494F-838C-8786B8D06E2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90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4BBD-8983-42F1-963D-C9EF042C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</a:t>
            </a:r>
            <a:r>
              <a:rPr lang="ko-KR" altLang="en-US" dirty="0"/>
              <a:t>밝기 조절하기 </a:t>
            </a:r>
            <a:r>
              <a:rPr lang="en-US" altLang="ko-KR" dirty="0"/>
              <a:t>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ACE2-60AE-472C-80C4-A4A754A8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9364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LED</a:t>
            </a:r>
            <a:r>
              <a:rPr lang="ko-KR" altLang="en-US" dirty="0"/>
              <a:t>를 하이 레벨의</a:t>
            </a:r>
            <a:r>
              <a:rPr lang="en-US" altLang="ko-KR" dirty="0"/>
              <a:t> </a:t>
            </a:r>
            <a:r>
              <a:rPr lang="ko-KR" altLang="en-US" dirty="0"/>
              <a:t>펄스 폭이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짧을수록 </a:t>
            </a:r>
            <a:r>
              <a:rPr lang="en-US" altLang="ko-KR" dirty="0"/>
              <a:t>LED</a:t>
            </a:r>
            <a:r>
              <a:rPr lang="ko-KR" altLang="en-US" dirty="0"/>
              <a:t>가 어둡게 켜지고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길수록 밝게 켜짐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펄스폭 변조</a:t>
            </a:r>
            <a:r>
              <a:rPr lang="en-US" altLang="ko-KR" dirty="0"/>
              <a:t>(PWM, Pulse Width Modulation)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디지털 신호의 펄스 폭을 변조하는 것이다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디지털 신호를 아날로그 신호처럼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듀티 비율</a:t>
            </a:r>
            <a:r>
              <a:rPr lang="en-US" altLang="ko-KR" dirty="0"/>
              <a:t>(Duty ratio)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신호 주기에 대한 펄스 폭의 시간 비율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FE88B-100A-421F-8217-348C6C81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F27-BA20-460C-8645-E5D4FE4F7BB6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9DD7-61CA-4C4B-9591-EC94519C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9CB4-38E5-42DF-939C-F04117AC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6E1E409-0F3A-4645-9291-20EC3545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991" y="4296583"/>
            <a:ext cx="2427584" cy="205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AA1957-5ED2-4DE2-97B5-F0A20BB8C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07" y="1958273"/>
            <a:ext cx="3806277" cy="35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</a:t>
            </a:r>
            <a:r>
              <a:rPr lang="ko-KR" altLang="en-US" dirty="0"/>
              <a:t>밝기 조절하기 </a:t>
            </a:r>
            <a:r>
              <a:rPr lang="en-US" altLang="ko-KR" dirty="0"/>
              <a:t>2/2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4869" y="1255270"/>
            <a:ext cx="8194514" cy="15688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파이썬 프로그램을 </a:t>
            </a:r>
            <a:r>
              <a:rPr lang="en-US" altLang="ko-KR" sz="2400" dirty="0"/>
              <a:t>pwm.py</a:t>
            </a:r>
            <a:r>
              <a:rPr lang="ko-KR" altLang="en-US" sz="2400" dirty="0"/>
              <a:t>로 저장한다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실행 방법</a:t>
            </a:r>
            <a:endParaRPr lang="en-US" altLang="ko-KR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400" dirty="0">
                <a:latin typeface="Consolas" panose="020B0609020204030204" pitchFamily="49" charset="0"/>
              </a:rPr>
              <a:t>python3</a:t>
            </a:r>
            <a:r>
              <a:rPr lang="ko-KR" altLang="en-US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</a:rPr>
              <a:t>pwm.py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A1E4-DB8F-4198-8E85-FD7027CABAA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p:sp>
        <p:nvSpPr>
          <p:cNvPr id="19" name="직사각형 11">
            <a:extLst>
              <a:ext uri="{FF2B5EF4-FFF2-40B4-BE49-F238E27FC236}">
                <a16:creationId xmlns:a16="http://schemas.microsoft.com/office/drawing/2014/main" id="{ACD71B55-5591-4675-A127-46FF884AACFA}"/>
              </a:ext>
            </a:extLst>
          </p:cNvPr>
          <p:cNvSpPr/>
          <p:nvPr/>
        </p:nvSpPr>
        <p:spPr>
          <a:xfrm>
            <a:off x="4895681" y="1749988"/>
            <a:ext cx="4329282" cy="45677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182880" rIns="91440" anchor="t">
            <a:noAutofit/>
          </a:bodyPr>
          <a:lstStyle/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gpiozero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PWMLED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time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sleep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pwmLed = PWMLED(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x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range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) :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  pwmLed.value = x*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0.01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  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0.02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sleep(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)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x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range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) :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  pwmLed.value = 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- x)*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0.01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  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0.02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sleep(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)</a:t>
            </a:r>
            <a:endParaRPr lang="en-US" sz="1600" dirty="0"/>
          </a:p>
        </p:txBody>
      </p:sp>
      <p:pic>
        <p:nvPicPr>
          <p:cNvPr id="8" name="Online Media 7" title="102 pwm led">
            <a:hlinkClick r:id="" action="ppaction://media"/>
            <a:extLst>
              <a:ext uri="{FF2B5EF4-FFF2-40B4-BE49-F238E27FC236}">
                <a16:creationId xmlns:a16="http://schemas.microsoft.com/office/drawing/2014/main" id="{EE8FC7CC-E9F5-424E-9FCA-AB6090FFA2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3625" y="2919652"/>
            <a:ext cx="4040261" cy="302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CDBF-94D5-417A-9E47-7C3FC7BF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택트 스위치 버튼 연결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DF39D-D969-4E0C-8233-EF2596B74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12302"/>
          </a:xfrm>
        </p:spPr>
        <p:txBody>
          <a:bodyPr wrap="square" lIns="91440">
            <a:normAutofit/>
          </a:bodyPr>
          <a:lstStyle/>
          <a:p>
            <a:r>
              <a:rPr lang="ko-KR" altLang="en-US" sz="2000" dirty="0"/>
              <a:t>회로를 연결하거나 끊는다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택트 스위치는 장축을 따라서 회로가 연결되어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택트 스위치를 장축과 나란하게 두 단자 띠를 수평으로 연결한다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6826E-9F5E-404C-ADB2-16E97950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EA57-5AD6-46D0-B990-862C97096469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0A83A-C64E-443B-9DC6-3CDF6BD1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EA7F-3276-4079-A6DA-20BB21B0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E2241E-D3B7-48FD-9976-F4F348BF0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70" y="2797787"/>
            <a:ext cx="3774630" cy="10979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6A770-0AD7-4124-AF82-7DC36B5826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70" y="4015066"/>
            <a:ext cx="3752880" cy="234128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54" name="Picture 6" descr="Image result for tactile button diagram">
            <a:extLst>
              <a:ext uri="{FF2B5EF4-FFF2-40B4-BE49-F238E27FC236}">
                <a16:creationId xmlns:a16="http://schemas.microsoft.com/office/drawing/2014/main" id="{CFBE294B-C800-482F-9ABE-417855BCEA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883" y="3218426"/>
            <a:ext cx="3752880" cy="2304268"/>
          </a:xfrm>
          <a:prstGeom prst="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57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C4FB-B18A-45A0-B4E3-FC6640AC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스위치 버튼 만들기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FB958-05B1-4EB7-B2A2-492963EB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D10E-1C73-447E-A6E7-2470D247788C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A4E31-D03E-459F-9252-CD6D4DA3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75FEC-0B57-4C76-BF0B-8C5D801C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sp>
        <p:nvSpPr>
          <p:cNvPr id="8" name="직사각형 11">
            <a:extLst>
              <a:ext uri="{FF2B5EF4-FFF2-40B4-BE49-F238E27FC236}">
                <a16:creationId xmlns:a16="http://schemas.microsoft.com/office/drawing/2014/main" id="{2B9BCA2E-5E20-43C2-8B13-C55100585892}"/>
              </a:ext>
            </a:extLst>
          </p:cNvPr>
          <p:cNvSpPr/>
          <p:nvPr/>
        </p:nvSpPr>
        <p:spPr>
          <a:xfrm>
            <a:off x="681038" y="3907724"/>
            <a:ext cx="5222108" cy="22415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182880" rIns="91440" anchor="t">
            <a:noAutofit/>
          </a:bodyPr>
          <a:lstStyle/>
          <a:p>
            <a:r>
              <a:rPr lang="en-US" sz="2400" b="1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br>
              <a:rPr lang="en-US" sz="24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en-US" sz="2400" b="1" dirty="0">
                <a:solidFill>
                  <a:srgbClr val="CC99CD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2400" b="1" dirty="0">
                <a:solidFill>
                  <a:srgbClr val="CCCCCC"/>
                </a:solidFill>
                <a:latin typeface="Consolas" panose="020B0609020204030204" pitchFamily="49" charset="0"/>
              </a:rPr>
              <a:t> gpiozero </a:t>
            </a:r>
            <a:r>
              <a:rPr lang="en-US" altLang="en-US" sz="2400" b="1" dirty="0">
                <a:solidFill>
                  <a:srgbClr val="CC99CD"/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2400" b="1" dirty="0">
                <a:solidFill>
                  <a:srgbClr val="CCCCCC"/>
                </a:solidFill>
                <a:latin typeface="Consolas" panose="020B0609020204030204" pitchFamily="49" charset="0"/>
              </a:rPr>
              <a:t> Button</a:t>
            </a:r>
          </a:p>
          <a:p>
            <a:r>
              <a:rPr lang="en-US" altLang="en-US" sz="2400" b="1" dirty="0">
                <a:solidFill>
                  <a:srgbClr val="CCCCCC"/>
                </a:solidFill>
                <a:latin typeface="Consolas" panose="020B0609020204030204" pitchFamily="49" charset="0"/>
              </a:rPr>
              <a:t>button </a:t>
            </a:r>
            <a:r>
              <a:rPr lang="en-US" altLang="en-US" sz="2400" b="1" dirty="0">
                <a:solidFill>
                  <a:srgbClr val="67CDCC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400" b="1" dirty="0">
                <a:solidFill>
                  <a:srgbClr val="CCCCCC"/>
                </a:solidFill>
                <a:latin typeface="Consolas" panose="020B0609020204030204" pitchFamily="49" charset="0"/>
              </a:rPr>
              <a:t> Button(</a:t>
            </a:r>
            <a:r>
              <a:rPr lang="en-US" altLang="en-US" sz="2400" b="1" dirty="0">
                <a:solidFill>
                  <a:srgbClr val="F08D49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sz="2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en-US" sz="2400" b="1" dirty="0">
                <a:solidFill>
                  <a:srgbClr val="CCCCCC"/>
                </a:solidFill>
                <a:latin typeface="Consolas" panose="020B0609020204030204" pitchFamily="49" charset="0"/>
              </a:rPr>
              <a:t>button.wait_for_press()</a:t>
            </a:r>
          </a:p>
          <a:p>
            <a:r>
              <a:rPr lang="en-US" altLang="en-US" sz="2400" b="1" dirty="0">
                <a:solidFill>
                  <a:srgbClr val="CC99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 b="1" dirty="0">
                <a:solidFill>
                  <a:srgbClr val="7EC699"/>
                </a:solidFill>
                <a:latin typeface="Consolas" panose="020B0609020204030204" pitchFamily="49" charset="0"/>
              </a:rPr>
              <a:t>'You pushed me'</a:t>
            </a:r>
            <a:r>
              <a:rPr lang="en-US" altLang="en-US" sz="2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en-US" sz="1000" b="1" dirty="0"/>
              <a:t> </a:t>
            </a:r>
            <a:endParaRPr lang="en-US" altLang="en-US" sz="4800" b="1" dirty="0">
              <a:latin typeface="Arial" panose="020B0604020202020204" pitchFamily="34" charset="0"/>
            </a:endParaRPr>
          </a:p>
          <a:p>
            <a:endParaRPr lang="en-US" sz="240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41C3D2-0869-46EA-B84F-5ACE6DA316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621" y="1484416"/>
            <a:ext cx="3343275" cy="445769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4292-5577-4B3B-A45B-42BE5C90D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255271"/>
            <a:ext cx="5222107" cy="2241509"/>
          </a:xfrm>
          <a:solidFill>
            <a:schemeClr val="bg1"/>
          </a:solidFill>
          <a:extLst/>
        </p:spPr>
        <p:txBody>
          <a:bodyPr>
            <a:noAutofit/>
          </a:bodyPr>
          <a:lstStyle/>
          <a:p>
            <a:r>
              <a:rPr lang="ko-KR" altLang="en-US" sz="2200" dirty="0"/>
              <a:t>스위치 버튼의 눌림 상태를 읽는다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스위치는 수평으로 두 단자홀을 연결한다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파이썬 프로그램을 </a:t>
            </a:r>
            <a:r>
              <a:rPr lang="en-US" altLang="ko-KR" sz="2200" dirty="0"/>
              <a:t>switch.py</a:t>
            </a:r>
            <a:r>
              <a:rPr lang="ko-KR" altLang="en-US" sz="2200" dirty="0"/>
              <a:t>로 저장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실행 방법 </a:t>
            </a:r>
            <a:r>
              <a:rPr lang="en-US" altLang="ko-KR" sz="2200" dirty="0"/>
              <a:t>: 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200" dirty="0">
                <a:latin typeface="Consolas" panose="020B0609020204030204" pitchFamily="49" charset="0"/>
              </a:rPr>
              <a:t>python3</a:t>
            </a:r>
            <a:r>
              <a:rPr lang="ko-KR" altLang="en-US" sz="2200" dirty="0"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latin typeface="Consolas" panose="020B0609020204030204" pitchFamily="49" charset="0"/>
              </a:rPr>
              <a:t>switch.py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22903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4BBD-8983-42F1-963D-C9EF042C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스위치와 </a:t>
            </a:r>
            <a:r>
              <a:rPr lang="en-US" dirty="0"/>
              <a:t>LED </a:t>
            </a:r>
            <a:r>
              <a:rPr lang="ko-KR" altLang="en-US" dirty="0"/>
              <a:t>연동 </a:t>
            </a:r>
            <a:r>
              <a:rPr lang="en-US" altLang="ko-KR" dirty="0"/>
              <a:t>1/2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ACE2-60AE-472C-80C4-A4A754A8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45" y="1198626"/>
            <a:ext cx="5525553" cy="158503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switch_led.py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switch_led.py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FE88B-100A-421F-8217-348C6C81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495A-0162-4BD5-86C9-336991D80DC8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9DD7-61CA-4C4B-9591-EC94519C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9CB4-38E5-42DF-939C-F04117AC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  <p:sp>
        <p:nvSpPr>
          <p:cNvPr id="8" name="직사각형 11">
            <a:extLst>
              <a:ext uri="{FF2B5EF4-FFF2-40B4-BE49-F238E27FC236}">
                <a16:creationId xmlns:a16="http://schemas.microsoft.com/office/drawing/2014/main" id="{4505F58C-ABFE-4B65-AEA7-9C3196BF6245}"/>
              </a:ext>
            </a:extLst>
          </p:cNvPr>
          <p:cNvSpPr/>
          <p:nvPr/>
        </p:nvSpPr>
        <p:spPr>
          <a:xfrm>
            <a:off x="316249" y="2783659"/>
            <a:ext cx="5210612" cy="34957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91440" rIns="91440" anchor="t">
            <a:noAutofit/>
          </a:bodyPr>
          <a:lstStyle/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gpiozero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LED, Button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time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sleep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 = LED(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button = Button(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"Press the switch button, please!"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button.wait_for_press()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"You have pushed me"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led.toggle()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pass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en-US" sz="1600" b="1" dirty="0">
              <a:latin typeface="Arial" panose="020B0604020202020204" pitchFamily="34" charset="0"/>
            </a:endParaRPr>
          </a:p>
          <a:p>
            <a:endParaRPr lang="en-US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E2D3B-55F3-4B84-8D99-94DE1FA969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584" y="1221189"/>
            <a:ext cx="3851373" cy="51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13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975D-A64C-4BEB-B7C5-94235AEA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스위치와 </a:t>
            </a:r>
            <a:r>
              <a:rPr lang="en-US" dirty="0"/>
              <a:t>LED </a:t>
            </a:r>
            <a:r>
              <a:rPr lang="ko-KR" altLang="en-US" dirty="0"/>
              <a:t>연동 </a:t>
            </a:r>
            <a:r>
              <a:rPr lang="en-US" altLang="ko-KR" dirty="0"/>
              <a:t>2/2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8BA4A-2822-4F61-BCF7-4CB0CF05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A4D80-6C94-4D85-B6E1-343FA46F3355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AC0A-05AA-4A3F-974E-46062DC3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40129-57C0-4AFD-9204-33169C01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8" name="Online Media 7" title="101 switch led">
            <a:hlinkClick r:id="" action="ppaction://media"/>
            <a:extLst>
              <a:ext uri="{FF2B5EF4-FFF2-40B4-BE49-F238E27FC236}">
                <a16:creationId xmlns:a16="http://schemas.microsoft.com/office/drawing/2014/main" id="{9B6E1D83-B3E7-4159-A338-56C84951526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0050" y="1261322"/>
            <a:ext cx="6565900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4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장비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480547" cy="492169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라즈베리파이 </a:t>
            </a:r>
            <a:r>
              <a:rPr lang="en-US" altLang="ko-KR" sz="2800" dirty="0"/>
              <a:t>3-</a:t>
            </a:r>
            <a:r>
              <a:rPr lang="ko-KR" altLang="en-US" sz="2800" dirty="0"/>
              <a:t>모델</a:t>
            </a:r>
            <a:r>
              <a:rPr lang="en-US" altLang="ko-KR" sz="2800" dirty="0"/>
              <a:t>B </a:t>
            </a:r>
            <a:r>
              <a:rPr lang="ko-KR" altLang="en-US" sz="2800" dirty="0"/>
              <a:t>세트</a:t>
            </a:r>
            <a:endParaRPr lang="en-US" altLang="ko-KR" sz="2800" dirty="0"/>
          </a:p>
          <a:p>
            <a:r>
              <a:rPr lang="ko-KR" altLang="en-US" sz="2800" dirty="0"/>
              <a:t>대여 방법</a:t>
            </a:r>
            <a:endParaRPr lang="en-US" altLang="ko-KR" sz="2800" dirty="0"/>
          </a:p>
          <a:p>
            <a:pPr lvl="1"/>
            <a:r>
              <a:rPr lang="ko-KR" altLang="en-US" sz="2800" dirty="0"/>
              <a:t>장소      </a:t>
            </a:r>
            <a:r>
              <a:rPr lang="en-US" altLang="ko-KR" sz="2800" dirty="0"/>
              <a:t>: </a:t>
            </a:r>
            <a:r>
              <a:rPr lang="ko-KR" altLang="en-US" sz="2800" dirty="0"/>
              <a:t>이공관 </a:t>
            </a:r>
            <a:r>
              <a:rPr lang="en-US" altLang="ko-KR" sz="2800" dirty="0"/>
              <a:t>401</a:t>
            </a:r>
            <a:r>
              <a:rPr lang="ko-KR" altLang="en-US" sz="2800" dirty="0"/>
              <a:t>호 </a:t>
            </a:r>
            <a:endParaRPr lang="en-US" altLang="ko-KR" sz="2800" dirty="0"/>
          </a:p>
          <a:p>
            <a:pPr lvl="1"/>
            <a:r>
              <a:rPr lang="ko-KR" altLang="en-US" sz="2800" dirty="0"/>
              <a:t>담당자  </a:t>
            </a:r>
            <a:r>
              <a:rPr lang="en-US" altLang="ko-KR" sz="2800" dirty="0"/>
              <a:t>: </a:t>
            </a:r>
            <a:r>
              <a:rPr lang="ko-KR" altLang="en-US" sz="2800" dirty="0"/>
              <a:t>도정찬</a:t>
            </a:r>
            <a:endParaRPr lang="en-US" altLang="ko-KR" sz="2800" dirty="0"/>
          </a:p>
          <a:p>
            <a:pPr lvl="1"/>
            <a:r>
              <a:rPr lang="ko-KR" altLang="en-US" sz="2800" dirty="0"/>
              <a:t>연락처  </a:t>
            </a:r>
            <a:r>
              <a:rPr lang="en-US" altLang="ko-KR" sz="2800" dirty="0"/>
              <a:t>: 010 4223 5706</a:t>
            </a:r>
          </a:p>
          <a:p>
            <a:r>
              <a:rPr lang="ko-KR" altLang="en-US" sz="2800" dirty="0"/>
              <a:t>구매 방법</a:t>
            </a:r>
            <a:endParaRPr lang="en-US" altLang="ko-KR" sz="2800" dirty="0"/>
          </a:p>
          <a:p>
            <a:pPr lvl="1"/>
            <a:r>
              <a:rPr lang="en-US" altLang="ko-KR" sz="2800" dirty="0">
                <a:hlinkClick r:id="rId2"/>
              </a:rPr>
              <a:t>https://www.eleparts.co.kr/goods/view?no=7467617</a:t>
            </a:r>
            <a:endParaRPr lang="en-US" altLang="ko-KR" sz="2800" dirty="0"/>
          </a:p>
          <a:p>
            <a:pPr lvl="1"/>
            <a:endParaRPr lang="en-US" altLang="ko-KR" sz="2800" dirty="0"/>
          </a:p>
          <a:p>
            <a:pPr lvl="1"/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endParaRPr lang="en-US" altLang="ko-KR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E85E-88AD-4B28-BFAD-3756FCA880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9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</a:t>
            </a:r>
            <a:r>
              <a:rPr lang="ko-KR" altLang="en-US" dirty="0"/>
              <a:t>보드 만들기 </a:t>
            </a:r>
            <a:r>
              <a:rPr lang="en-US" altLang="ko-KR" dirty="0"/>
              <a:t>½ 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4869" y="1255270"/>
            <a:ext cx="8194514" cy="15688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파이썬 프로그램을 </a:t>
            </a:r>
            <a:r>
              <a:rPr lang="en-US" altLang="ko-KR" sz="2400" dirty="0"/>
              <a:t>board.py</a:t>
            </a:r>
            <a:r>
              <a:rPr lang="ko-KR" altLang="en-US" sz="2400" dirty="0"/>
              <a:t>로 저장한다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실행 방법</a:t>
            </a:r>
            <a:endParaRPr lang="en-US" altLang="ko-KR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400" dirty="0">
                <a:latin typeface="Consolas" panose="020B0609020204030204" pitchFamily="49" charset="0"/>
              </a:rPr>
              <a:t>python3</a:t>
            </a:r>
            <a:r>
              <a:rPr lang="ko-KR" altLang="en-US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</a:rPr>
              <a:t>board.py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9793-BF8F-4D93-82C1-5552D5006204}" type="datetime1">
              <a:rPr lang="ko-KR" altLang="en-US" smtClean="0"/>
              <a:t>2019-04-24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라즈베리파이 응용 실습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p:sp>
        <p:nvSpPr>
          <p:cNvPr id="19" name="직사각형 11">
            <a:extLst>
              <a:ext uri="{FF2B5EF4-FFF2-40B4-BE49-F238E27FC236}">
                <a16:creationId xmlns:a16="http://schemas.microsoft.com/office/drawing/2014/main" id="{ACD71B55-5591-4675-A127-46FF884AACFA}"/>
              </a:ext>
            </a:extLst>
          </p:cNvPr>
          <p:cNvSpPr/>
          <p:nvPr/>
        </p:nvSpPr>
        <p:spPr>
          <a:xfrm>
            <a:off x="4240227" y="2427610"/>
            <a:ext cx="5526860" cy="4005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182880" rIns="9144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gpiozero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LEDBoard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time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sleep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leds = LEDBoard(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pwm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leds.on()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leds.off()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leds.value = 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leds.value = 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0.6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0.8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leds.blink()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sleep(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5465A0-2E48-4B15-9922-6DD9C3929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2825641"/>
            <a:ext cx="3260498" cy="313605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5978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975D-A64C-4BEB-B7C5-94235AEA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</a:t>
            </a:r>
            <a:r>
              <a:rPr lang="ko-KR" altLang="en-US" dirty="0"/>
              <a:t>보드 만들기 </a:t>
            </a:r>
            <a:r>
              <a:rPr lang="en-US" altLang="ko-KR" dirty="0"/>
              <a:t>2/2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8BA4A-2822-4F61-BCF7-4CB0CF05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86E-79B2-41FF-B407-6B6F980DA197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AC0A-05AA-4A3F-974E-46062DC3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40129-57C0-4AFD-9204-33169C01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pic>
        <p:nvPicPr>
          <p:cNvPr id="9" name="Online Media 8" title="103 led board">
            <a:hlinkClick r:id="" action="ppaction://media"/>
            <a:extLst>
              <a:ext uri="{FF2B5EF4-FFF2-40B4-BE49-F238E27FC236}">
                <a16:creationId xmlns:a16="http://schemas.microsoft.com/office/drawing/2014/main" id="{BFD2CD31-C94D-4AD8-BC81-957DD5EBA7E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0050" y="1320449"/>
            <a:ext cx="6565900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1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4BBD-8983-42F1-963D-C9EF042C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en-US" dirty="0"/>
              <a:t>LED </a:t>
            </a:r>
            <a:r>
              <a:rPr lang="ko-KR" altLang="en-US" dirty="0"/>
              <a:t>신호등 만들기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ACE2-60AE-472C-80C4-A4A754A8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5192540" cy="478306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신호등 프로그램을 작성하세요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참고 회로도에서 부저는 생략하여도 됩니다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신호 주기는 </a:t>
            </a:r>
            <a:r>
              <a:rPr lang="en-US" altLang="ko-KR" sz="2400" dirty="0"/>
              <a:t>9</a:t>
            </a:r>
            <a:r>
              <a:rPr lang="ko-KR" altLang="en-US" sz="2400" dirty="0"/>
              <a:t>초 입니다</a:t>
            </a:r>
            <a:r>
              <a:rPr lang="en-US" altLang="ko-KR" sz="2400" dirty="0"/>
              <a:t>.</a:t>
            </a:r>
          </a:p>
          <a:p>
            <a:endParaRPr lang="en-US" sz="2400" dirty="0"/>
          </a:p>
          <a:p>
            <a:r>
              <a:rPr lang="ko-KR" altLang="en-US" sz="2400" dirty="0"/>
              <a:t>제출 기한 </a:t>
            </a:r>
            <a:r>
              <a:rPr lang="en-US" altLang="ko-KR" sz="2400" dirty="0"/>
              <a:t>: </a:t>
            </a:r>
            <a:r>
              <a:rPr lang="ko-KR" altLang="en-US" sz="2400" dirty="0"/>
              <a:t>차주</a:t>
            </a:r>
            <a:endParaRPr lang="en-US" altLang="ko-KR" sz="2400" dirty="0"/>
          </a:p>
          <a:p>
            <a:r>
              <a:rPr lang="ko-KR" altLang="en-US" sz="2400" dirty="0"/>
              <a:t>제출 내용물 </a:t>
            </a:r>
            <a:r>
              <a:rPr lang="en-US" altLang="ko-KR" sz="2400" dirty="0"/>
              <a:t>:</a:t>
            </a:r>
          </a:p>
          <a:p>
            <a:pPr lvl="1"/>
            <a:r>
              <a:rPr lang="ko-KR" altLang="en-US" sz="2400" dirty="0"/>
              <a:t>프로그램 소스 </a:t>
            </a:r>
            <a:r>
              <a:rPr lang="en-US" altLang="ko-KR" sz="2400" dirty="0"/>
              <a:t>: signal_lamp.py</a:t>
            </a:r>
          </a:p>
          <a:p>
            <a:pPr lvl="1"/>
            <a:r>
              <a:rPr lang="ko-KR" altLang="en-US" sz="2400" dirty="0"/>
              <a:t>시연 동영상 </a:t>
            </a:r>
            <a:r>
              <a:rPr lang="en-US" altLang="ko-KR" sz="2400"/>
              <a:t>: 30</a:t>
            </a:r>
            <a:r>
              <a:rPr lang="ko-KR" altLang="en-US" sz="2400"/>
              <a:t>초 </a:t>
            </a:r>
            <a:r>
              <a:rPr lang="ko-KR" altLang="en-US" sz="2400" dirty="0"/>
              <a:t>내외 </a:t>
            </a:r>
            <a:r>
              <a:rPr lang="en-US" altLang="ko-KR" sz="2400" dirty="0"/>
              <a:t>mp4 </a:t>
            </a:r>
            <a:r>
              <a:rPr lang="ko-KR" altLang="en-US" sz="2400" dirty="0"/>
              <a:t>포맷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FE88B-100A-421F-8217-348C6C81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7716-5193-43F8-948F-F46D2DA2CDAF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9DD7-61CA-4C4B-9591-EC94519C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9CB4-38E5-42DF-939C-F04117AC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BA4DE23-AB42-4C4F-A9B1-734F2B56D62F}"/>
              </a:ext>
            </a:extLst>
          </p:cNvPr>
          <p:cNvGrpSpPr/>
          <p:nvPr/>
        </p:nvGrpSpPr>
        <p:grpSpPr>
          <a:xfrm>
            <a:off x="5955737" y="1608145"/>
            <a:ext cx="3535196" cy="3820999"/>
            <a:chOff x="5615873" y="1503818"/>
            <a:chExt cx="3953958" cy="4290450"/>
          </a:xfrm>
        </p:grpSpPr>
        <p:pic>
          <p:nvPicPr>
            <p:cNvPr id="1026" name="Picture 2" descr="GPIO diagram">
              <a:extLst>
                <a:ext uri="{FF2B5EF4-FFF2-40B4-BE49-F238E27FC236}">
                  <a16:creationId xmlns:a16="http://schemas.microsoft.com/office/drawing/2014/main" id="{0CE6B49F-D828-42B8-8EBE-627D597E4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873" y="1947173"/>
              <a:ext cx="3953958" cy="3847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7251D55-5703-4156-A22B-0F75C211D23F}"/>
                </a:ext>
              </a:extLst>
            </p:cNvPr>
            <p:cNvGrpSpPr/>
            <p:nvPr/>
          </p:nvGrpSpPr>
          <p:grpSpPr>
            <a:xfrm>
              <a:off x="8456177" y="2544944"/>
              <a:ext cx="870156" cy="517892"/>
              <a:chOff x="8456177" y="2544944"/>
              <a:chExt cx="870156" cy="51789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22447A6-E92E-4E72-A728-9C20D3E71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6177" y="2544944"/>
                <a:ext cx="870156" cy="51789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7AE6014-AE88-4D07-8399-96065D835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6177" y="2544944"/>
                <a:ext cx="870156" cy="51789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F9204BCE-42A5-4C7B-AEC3-4476852AFD3C}"/>
                </a:ext>
              </a:extLst>
            </p:cNvPr>
            <p:cNvSpPr txBox="1"/>
            <p:nvPr/>
          </p:nvSpPr>
          <p:spPr>
            <a:xfrm>
              <a:off x="6779487" y="1503818"/>
              <a:ext cx="2546846" cy="414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부저는 생략 가능함</a:t>
              </a:r>
              <a:r>
                <a:rPr lang="en-US" altLang="ko-KR" b="1" dirty="0">
                  <a:solidFill>
                    <a:srgbClr val="FF0000"/>
                  </a:solidFill>
                </a:rPr>
                <a:t>.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DA13DC30-E566-401B-90F1-33DDDD8E809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>
              <a:off x="8052911" y="1918526"/>
              <a:ext cx="870156" cy="877973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1362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</a:t>
            </a:r>
            <a:r>
              <a:rPr lang="en-US" dirty="0"/>
              <a:t> </a:t>
            </a:r>
            <a:r>
              <a:rPr lang="ko-KR" altLang="en-US" dirty="0"/>
              <a:t>제어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C5F35-135A-4B7A-B2DC-62C852DBE3F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37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3BFC-0828-402C-AE35-75A18436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센서 종류 </a:t>
            </a:r>
            <a:r>
              <a:rPr lang="en-US" altLang="ko-KR" dirty="0"/>
              <a:t>1/2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17C39-0A89-4653-85CA-6528592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A34F-F524-4D06-808A-770267BA797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623E8-6F6B-4977-A011-9B9A08C3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1CABD-1B2C-45C8-89E9-823B4A65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54715-CC1F-492E-A480-569507A0221B}"/>
              </a:ext>
            </a:extLst>
          </p:cNvPr>
          <p:cNvGrpSpPr/>
          <p:nvPr/>
        </p:nvGrpSpPr>
        <p:grpSpPr>
          <a:xfrm>
            <a:off x="1000303" y="3822614"/>
            <a:ext cx="3819170" cy="1196104"/>
            <a:chOff x="1197411" y="3123895"/>
            <a:chExt cx="3819170" cy="1196104"/>
          </a:xfrm>
        </p:grpSpPr>
        <p:pic>
          <p:nvPicPr>
            <p:cNvPr id="1030" name="Picture 6" descr="http://www.eleparts.co.kr/data/EPX/F43/N9/1503241616317c4763dfdfdd2d55de232.jpg">
              <a:extLst>
                <a:ext uri="{FF2B5EF4-FFF2-40B4-BE49-F238E27FC236}">
                  <a16:creationId xmlns:a16="http://schemas.microsoft.com/office/drawing/2014/main" id="{F4B71890-BA90-41DB-8DF5-D188ABC95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7411" y="3123895"/>
              <a:ext cx="1196104" cy="119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70D8D0-F5AA-4EE1-9FB4-A2E9FBE9E0CE}"/>
                </a:ext>
              </a:extLst>
            </p:cNvPr>
            <p:cNvSpPr/>
            <p:nvPr/>
          </p:nvSpPr>
          <p:spPr>
            <a:xfrm>
              <a:off x="2657474" y="3398779"/>
              <a:ext cx="235910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222222"/>
                  </a:solidFill>
                </a:rPr>
                <a:t>Temperature-Humidity</a:t>
              </a:r>
            </a:p>
            <a:p>
              <a:r>
                <a:rPr lang="en-US" b="1" dirty="0">
                  <a:solidFill>
                    <a:srgbClr val="222222"/>
                  </a:solidFill>
                </a:rPr>
                <a:t>Sensor</a:t>
              </a:r>
              <a:endParaRPr lang="en-US" b="1" i="0" dirty="0">
                <a:solidFill>
                  <a:srgbClr val="222222"/>
                </a:solidFill>
                <a:effectLst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944DDE-28CA-48A2-82DD-59251E1A2FC0}"/>
              </a:ext>
            </a:extLst>
          </p:cNvPr>
          <p:cNvGrpSpPr/>
          <p:nvPr/>
        </p:nvGrpSpPr>
        <p:grpSpPr>
          <a:xfrm>
            <a:off x="5315989" y="4975580"/>
            <a:ext cx="2960194" cy="1196104"/>
            <a:chOff x="1102144" y="4473924"/>
            <a:chExt cx="2960194" cy="1196104"/>
          </a:xfrm>
        </p:grpSpPr>
        <p:pic>
          <p:nvPicPr>
            <p:cNvPr id="1032" name="Picture 8" descr="https://www.waveshare.com/img/devkit/accBoard/Flame-Sensor/Flame-Sensor-2_180.jpg">
              <a:extLst>
                <a:ext uri="{FF2B5EF4-FFF2-40B4-BE49-F238E27FC236}">
                  <a16:creationId xmlns:a16="http://schemas.microsoft.com/office/drawing/2014/main" id="{56804E26-CCAF-4054-B822-FB456DEA4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144" y="4473924"/>
              <a:ext cx="1594805" cy="119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3ECFFC-AA14-45A3-BBE5-0D4BC3AC704C}"/>
                </a:ext>
              </a:extLst>
            </p:cNvPr>
            <p:cNvSpPr/>
            <p:nvPr/>
          </p:nvSpPr>
          <p:spPr>
            <a:xfrm>
              <a:off x="2601682" y="5021451"/>
              <a:ext cx="1460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Flame Sensor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6C686-9766-4471-8126-A195128EA3E9}"/>
              </a:ext>
            </a:extLst>
          </p:cNvPr>
          <p:cNvGrpSpPr/>
          <p:nvPr/>
        </p:nvGrpSpPr>
        <p:grpSpPr>
          <a:xfrm>
            <a:off x="897749" y="5080094"/>
            <a:ext cx="3634222" cy="1133061"/>
            <a:chOff x="5281613" y="1304678"/>
            <a:chExt cx="3634222" cy="1133061"/>
          </a:xfrm>
        </p:grpSpPr>
        <p:pic>
          <p:nvPicPr>
            <p:cNvPr id="1034" name="Picture 10" descr="https://www.waveshare.com/img/devkit/accBoard/Liquid-Level-Sensor/Liquid-Level-Sensor-2_180.jpg">
              <a:extLst>
                <a:ext uri="{FF2B5EF4-FFF2-40B4-BE49-F238E27FC236}">
                  <a16:creationId xmlns:a16="http://schemas.microsoft.com/office/drawing/2014/main" id="{29C93578-281D-4C8C-8989-A3C2D1551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613" y="1304678"/>
              <a:ext cx="1510748" cy="1133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EA7DBC-E6F1-4941-A417-8810CADB4DDE}"/>
                </a:ext>
              </a:extLst>
            </p:cNvPr>
            <p:cNvSpPr/>
            <p:nvPr/>
          </p:nvSpPr>
          <p:spPr>
            <a:xfrm>
              <a:off x="6910221" y="1758772"/>
              <a:ext cx="2005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Liquid Level Sensor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52102-FC2E-4A0D-9674-4E57F3FD5442}"/>
              </a:ext>
            </a:extLst>
          </p:cNvPr>
          <p:cNvGrpSpPr/>
          <p:nvPr/>
        </p:nvGrpSpPr>
        <p:grpSpPr>
          <a:xfrm>
            <a:off x="681038" y="2446273"/>
            <a:ext cx="3224808" cy="1413452"/>
            <a:chOff x="5196562" y="2636615"/>
            <a:chExt cx="3224808" cy="141345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FEB158-B140-49FC-9731-EE25C20D8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6562" y="2636615"/>
              <a:ext cx="1884602" cy="141345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69D3EF-A334-4A8E-8954-AB0EB118BB5B}"/>
                </a:ext>
              </a:extLst>
            </p:cNvPr>
            <p:cNvSpPr/>
            <p:nvPr/>
          </p:nvSpPr>
          <p:spPr>
            <a:xfrm>
              <a:off x="6936668" y="3159559"/>
              <a:ext cx="14847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Sound Sensor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B24962-BB50-419A-9803-C76CC41AD15E}"/>
              </a:ext>
            </a:extLst>
          </p:cNvPr>
          <p:cNvGrpSpPr/>
          <p:nvPr/>
        </p:nvGrpSpPr>
        <p:grpSpPr>
          <a:xfrm>
            <a:off x="5151406" y="3694829"/>
            <a:ext cx="3616450" cy="1285875"/>
            <a:chOff x="5295423" y="4948782"/>
            <a:chExt cx="3616450" cy="1285875"/>
          </a:xfrm>
        </p:grpSpPr>
        <p:pic>
          <p:nvPicPr>
            <p:cNvPr id="1044" name="Picture 20" descr="https://www.waveshare.com/img/devkit/accBoard/Infrared-Reflective-Sensor/Infrared-Reflective-Sensor-2_180.jpg">
              <a:extLst>
                <a:ext uri="{FF2B5EF4-FFF2-40B4-BE49-F238E27FC236}">
                  <a16:creationId xmlns:a16="http://schemas.microsoft.com/office/drawing/2014/main" id="{667513BA-76E8-4461-A6B7-E754DE6EB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423" y="4948782"/>
              <a:ext cx="17145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DF31799-F922-4ACC-AB4E-9718B661EA01}"/>
                </a:ext>
              </a:extLst>
            </p:cNvPr>
            <p:cNvSpPr/>
            <p:nvPr/>
          </p:nvSpPr>
          <p:spPr>
            <a:xfrm>
              <a:off x="6968712" y="5325363"/>
              <a:ext cx="19431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Infrared Reflective</a:t>
              </a:r>
            </a:p>
            <a:p>
              <a:r>
                <a:rPr lang="en-US" b="1" dirty="0"/>
                <a:t>Sensor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0FBD59-22A6-486C-A10F-CB4088A22A42}"/>
              </a:ext>
            </a:extLst>
          </p:cNvPr>
          <p:cNvGrpSpPr/>
          <p:nvPr/>
        </p:nvGrpSpPr>
        <p:grpSpPr>
          <a:xfrm>
            <a:off x="764271" y="1120657"/>
            <a:ext cx="3134553" cy="1285875"/>
            <a:chOff x="1066799" y="2519026"/>
            <a:chExt cx="3134553" cy="1285875"/>
          </a:xfrm>
        </p:grpSpPr>
        <p:pic>
          <p:nvPicPr>
            <p:cNvPr id="31" name="Picture 4" descr="https://www.waveshare.com/img/devkit/accBoard/Laser-Sensor/Laser-Sensor-2_180.jpg">
              <a:extLst>
                <a:ext uri="{FF2B5EF4-FFF2-40B4-BE49-F238E27FC236}">
                  <a16:creationId xmlns:a16="http://schemas.microsoft.com/office/drawing/2014/main" id="{0ACD712B-0F46-49D0-8AE1-15351C8A5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99" y="2519026"/>
              <a:ext cx="17145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297877-A767-46AB-88D2-C0071B6E132B}"/>
                </a:ext>
              </a:extLst>
            </p:cNvPr>
            <p:cNvSpPr/>
            <p:nvPr/>
          </p:nvSpPr>
          <p:spPr>
            <a:xfrm>
              <a:off x="2730693" y="3051860"/>
              <a:ext cx="1470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Lasers Sensor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DE2181-E725-4016-83C1-76F3014A145F}"/>
              </a:ext>
            </a:extLst>
          </p:cNvPr>
          <p:cNvGrpSpPr/>
          <p:nvPr/>
        </p:nvGrpSpPr>
        <p:grpSpPr>
          <a:xfrm>
            <a:off x="4953000" y="1152046"/>
            <a:ext cx="3592786" cy="1285875"/>
            <a:chOff x="1066799" y="3928172"/>
            <a:chExt cx="3592786" cy="1285875"/>
          </a:xfrm>
        </p:grpSpPr>
        <p:pic>
          <p:nvPicPr>
            <p:cNvPr id="34" name="Picture 6" descr="https://www.waveshare.com/img/devkit/accBoard/Moisture-Sensor/Moisture-Sensor-2_180.jpg">
              <a:extLst>
                <a:ext uri="{FF2B5EF4-FFF2-40B4-BE49-F238E27FC236}">
                  <a16:creationId xmlns:a16="http://schemas.microsoft.com/office/drawing/2014/main" id="{D0AA922B-0CE4-4932-A036-29F05AF6E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99" y="3928172"/>
              <a:ext cx="17145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CAE134F-FBFC-47ED-87BB-BB71697DCABF}"/>
                </a:ext>
              </a:extLst>
            </p:cNvPr>
            <p:cNvSpPr/>
            <p:nvPr/>
          </p:nvSpPr>
          <p:spPr>
            <a:xfrm>
              <a:off x="2909106" y="4440968"/>
              <a:ext cx="1750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Moisture Sensor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A89672-C404-4CE9-9BD3-865E5711338B}"/>
              </a:ext>
            </a:extLst>
          </p:cNvPr>
          <p:cNvGrpSpPr/>
          <p:nvPr/>
        </p:nvGrpSpPr>
        <p:grpSpPr>
          <a:xfrm>
            <a:off x="5026666" y="2395208"/>
            <a:ext cx="2986175" cy="1285875"/>
            <a:chOff x="5278181" y="1280280"/>
            <a:chExt cx="2986175" cy="1285875"/>
          </a:xfrm>
        </p:grpSpPr>
        <p:pic>
          <p:nvPicPr>
            <p:cNvPr id="37" name="Picture 10" descr="https://www.waveshare.com/img/devkit/accBoard/Tilt-Sensor/Tilt-Sensor-2_180.jpg">
              <a:extLst>
                <a:ext uri="{FF2B5EF4-FFF2-40B4-BE49-F238E27FC236}">
                  <a16:creationId xmlns:a16="http://schemas.microsoft.com/office/drawing/2014/main" id="{356712F6-73D3-48FE-85AF-EDCB2DCBB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181" y="1280280"/>
              <a:ext cx="17145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766069-1105-4694-8EAA-B9906DFE9B0E}"/>
                </a:ext>
              </a:extLst>
            </p:cNvPr>
            <p:cNvSpPr/>
            <p:nvPr/>
          </p:nvSpPr>
          <p:spPr>
            <a:xfrm>
              <a:off x="7076210" y="1738551"/>
              <a:ext cx="1188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Tilt 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6415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0F2-F834-4862-A6AB-90F14FF8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센서 종류 </a:t>
            </a:r>
            <a:r>
              <a:rPr lang="en-US" altLang="ko-KR" dirty="0"/>
              <a:t>2/2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9CAAC-3E44-498D-A337-89837A23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1C40-FC9B-4ACE-B440-9C516669D5E8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FF754-7E99-4920-885B-40A5F0A2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5E725-FEFF-4ECF-B330-B22F72D5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729A1B-F7CA-447E-AEC9-61ED6CAF78C0}"/>
              </a:ext>
            </a:extLst>
          </p:cNvPr>
          <p:cNvGrpSpPr/>
          <p:nvPr/>
        </p:nvGrpSpPr>
        <p:grpSpPr>
          <a:xfrm>
            <a:off x="926117" y="3948311"/>
            <a:ext cx="3100085" cy="1478756"/>
            <a:chOff x="938212" y="1183840"/>
            <a:chExt cx="3100085" cy="1478756"/>
          </a:xfrm>
        </p:grpSpPr>
        <p:pic>
          <p:nvPicPr>
            <p:cNvPr id="2050" name="Picture 2" descr="https://www.waveshare.com/img/devkit/accBoard/Hall-Sensor/Hall-Sensor-2_180.jpg">
              <a:extLst>
                <a:ext uri="{FF2B5EF4-FFF2-40B4-BE49-F238E27FC236}">
                  <a16:creationId xmlns:a16="http://schemas.microsoft.com/office/drawing/2014/main" id="{4974B342-DD57-4056-9297-5B6582967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212" y="1183840"/>
              <a:ext cx="1971675" cy="147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E5E47C-60BA-4D0D-AD80-18192955314E}"/>
                </a:ext>
              </a:extLst>
            </p:cNvPr>
            <p:cNvSpPr/>
            <p:nvPr/>
          </p:nvSpPr>
          <p:spPr>
            <a:xfrm>
              <a:off x="2784428" y="1738552"/>
              <a:ext cx="12538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Hall Sensor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A5E71D-406E-4370-85BA-9143C39720F9}"/>
              </a:ext>
            </a:extLst>
          </p:cNvPr>
          <p:cNvGrpSpPr/>
          <p:nvPr/>
        </p:nvGrpSpPr>
        <p:grpSpPr>
          <a:xfrm>
            <a:off x="4974707" y="2950355"/>
            <a:ext cx="2795909" cy="1285875"/>
            <a:chOff x="5278181" y="2771018"/>
            <a:chExt cx="2795909" cy="1285875"/>
          </a:xfrm>
        </p:grpSpPr>
        <p:pic>
          <p:nvPicPr>
            <p:cNvPr id="2060" name="Picture 12" descr="https://www.waveshare.com/img/devkit/accBoard/UV-Sensor/UV-Sensor-2_180.jpg">
              <a:extLst>
                <a:ext uri="{FF2B5EF4-FFF2-40B4-BE49-F238E27FC236}">
                  <a16:creationId xmlns:a16="http://schemas.microsoft.com/office/drawing/2014/main" id="{F5ABFA0C-F529-49CC-837E-6A20AA27A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181" y="2771018"/>
              <a:ext cx="17145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1CEC1D-32B7-4C36-8F84-AF893C00273B}"/>
                </a:ext>
              </a:extLst>
            </p:cNvPr>
            <p:cNvSpPr/>
            <p:nvPr/>
          </p:nvSpPr>
          <p:spPr>
            <a:xfrm>
              <a:off x="6905180" y="3229289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UV Sensor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F42711-67E9-4383-9D53-DE0C996D6E88}"/>
              </a:ext>
            </a:extLst>
          </p:cNvPr>
          <p:cNvGrpSpPr/>
          <p:nvPr/>
        </p:nvGrpSpPr>
        <p:grpSpPr>
          <a:xfrm>
            <a:off x="1002028" y="1383374"/>
            <a:ext cx="2949133" cy="1285875"/>
            <a:chOff x="938213" y="1499429"/>
            <a:chExt cx="2949133" cy="1285875"/>
          </a:xfrm>
        </p:grpSpPr>
        <p:pic>
          <p:nvPicPr>
            <p:cNvPr id="22" name="Picture 4" descr="https://www.waveshare.com/img/devkit/accBoard/MQ-7-Gas-Sensor/MQ-7-Gas-Sensor-2_180.jpg">
              <a:extLst>
                <a:ext uri="{FF2B5EF4-FFF2-40B4-BE49-F238E27FC236}">
                  <a16:creationId xmlns:a16="http://schemas.microsoft.com/office/drawing/2014/main" id="{09E33234-E3FB-45C8-8718-133046438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213" y="1499429"/>
              <a:ext cx="17145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3D4540-1551-467F-89EB-5F3B0654431F}"/>
                </a:ext>
              </a:extLst>
            </p:cNvPr>
            <p:cNvSpPr/>
            <p:nvPr/>
          </p:nvSpPr>
          <p:spPr>
            <a:xfrm>
              <a:off x="2652713" y="1957700"/>
              <a:ext cx="1234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Gas Sensor</a:t>
              </a:r>
              <a:endParaRPr lang="en-US" b="1" i="0" dirty="0">
                <a:effectLst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2F2A8D-C749-49CB-B701-1ADE8E330610}"/>
              </a:ext>
            </a:extLst>
          </p:cNvPr>
          <p:cNvGrpSpPr/>
          <p:nvPr/>
        </p:nvGrpSpPr>
        <p:grpSpPr>
          <a:xfrm>
            <a:off x="5028800" y="1645218"/>
            <a:ext cx="2966479" cy="1285875"/>
            <a:chOff x="938213" y="5039510"/>
            <a:chExt cx="2966479" cy="1285875"/>
          </a:xfrm>
        </p:grpSpPr>
        <p:pic>
          <p:nvPicPr>
            <p:cNvPr id="25" name="Picture 18" descr="https://www.waveshare.com/img/devkit/accBoard/Color-Sensor/Color-Sensor-2_180.jpg">
              <a:extLst>
                <a:ext uri="{FF2B5EF4-FFF2-40B4-BE49-F238E27FC236}">
                  <a16:creationId xmlns:a16="http://schemas.microsoft.com/office/drawing/2014/main" id="{0CA9EAB6-8D02-4979-96EB-F192D86F9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213" y="5039510"/>
              <a:ext cx="17145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AAA999-D891-4252-BEA6-0FDCDA7B3464}"/>
                </a:ext>
              </a:extLst>
            </p:cNvPr>
            <p:cNvSpPr/>
            <p:nvPr/>
          </p:nvSpPr>
          <p:spPr>
            <a:xfrm>
              <a:off x="2516170" y="5497782"/>
              <a:ext cx="13885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Color Sensor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D8B79F-0450-43B3-A844-DAD20679C031}"/>
              </a:ext>
            </a:extLst>
          </p:cNvPr>
          <p:cNvGrpSpPr/>
          <p:nvPr/>
        </p:nvGrpSpPr>
        <p:grpSpPr>
          <a:xfrm>
            <a:off x="926117" y="2595288"/>
            <a:ext cx="3481446" cy="1413452"/>
            <a:chOff x="5191194" y="3429784"/>
            <a:chExt cx="3481446" cy="1413452"/>
          </a:xfrm>
        </p:grpSpPr>
        <p:pic>
          <p:nvPicPr>
            <p:cNvPr id="28" name="Picture 16" descr="https://www.waveshare.com/img/devkit/accBoard/Rotation-Sensor/Rotation-Sensor-2_180.jpg">
              <a:extLst>
                <a:ext uri="{FF2B5EF4-FFF2-40B4-BE49-F238E27FC236}">
                  <a16:creationId xmlns:a16="http://schemas.microsoft.com/office/drawing/2014/main" id="{CC979E79-1A7E-45A3-B83A-3C418E50C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194" y="3429784"/>
              <a:ext cx="1884603" cy="1413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49652B-7C50-4F21-9CF9-C5900E5F9C48}"/>
                </a:ext>
              </a:extLst>
            </p:cNvPr>
            <p:cNvSpPr/>
            <p:nvPr/>
          </p:nvSpPr>
          <p:spPr>
            <a:xfrm>
              <a:off x="6968712" y="4058457"/>
              <a:ext cx="17039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Rotation 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4868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122D-E473-48FF-889F-A70C5D3D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gpiozero </a:t>
            </a:r>
            <a:r>
              <a:rPr lang="ko-KR" altLang="en-US" dirty="0"/>
              <a:t>파이슨 패키지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9825C-28C2-4DB1-B2CF-ACBD77BD4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4B4-210E-4D39-A592-068EC257809D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4F9B0-C2C0-448E-A4A8-F107719E9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15410-243E-4110-9387-0A529425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3460E-94AB-402C-954C-9A7CDF45B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997036" cy="146367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라즈베리파이 </a:t>
            </a:r>
            <a:r>
              <a:rPr lang="en-US" altLang="ko-KR" sz="2400" dirty="0"/>
              <a:t>GPIO </a:t>
            </a:r>
            <a:r>
              <a:rPr lang="ko-KR" altLang="en-US" sz="2400" dirty="0"/>
              <a:t>장치에 대한 간단한 인터페이스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참고 사이트 </a:t>
            </a:r>
            <a:r>
              <a:rPr lang="en-US" altLang="ko-KR" sz="2400" dirty="0"/>
              <a:t>: </a:t>
            </a:r>
            <a:r>
              <a:rPr lang="en-US" sz="2400" dirty="0">
                <a:hlinkClick r:id="rId2"/>
              </a:rPr>
              <a:t>https://gpiozero.readthedocs.io/en/stable/recipes.html</a:t>
            </a:r>
            <a:r>
              <a:rPr lang="en-US" sz="2400" dirty="0"/>
              <a:t>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D4C8AD-6982-4EBE-B32B-C8A1A3A0B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144001"/>
              </p:ext>
            </p:extLst>
          </p:nvPr>
        </p:nvGraphicFramePr>
        <p:xfrm>
          <a:off x="882031" y="2312444"/>
          <a:ext cx="6352249" cy="4004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332">
                  <a:extLst>
                    <a:ext uri="{9D8B030D-6E8A-4147-A177-3AD203B41FA5}">
                      <a16:colId xmlns:a16="http://schemas.microsoft.com/office/drawing/2014/main" val="311807024"/>
                    </a:ext>
                  </a:extLst>
                </a:gridCol>
                <a:gridCol w="1442464">
                  <a:extLst>
                    <a:ext uri="{9D8B030D-6E8A-4147-A177-3AD203B41FA5}">
                      <a16:colId xmlns:a16="http://schemas.microsoft.com/office/drawing/2014/main" val="2840352071"/>
                    </a:ext>
                  </a:extLst>
                </a:gridCol>
                <a:gridCol w="1434268">
                  <a:extLst>
                    <a:ext uri="{9D8B030D-6E8A-4147-A177-3AD203B41FA5}">
                      <a16:colId xmlns:a16="http://schemas.microsoft.com/office/drawing/2014/main" val="4135384857"/>
                    </a:ext>
                  </a:extLst>
                </a:gridCol>
                <a:gridCol w="2164185">
                  <a:extLst>
                    <a:ext uri="{9D8B030D-6E8A-4147-A177-3AD203B41FA5}">
                      <a16:colId xmlns:a16="http://schemas.microsoft.com/office/drawing/2014/main" val="2773208949"/>
                    </a:ext>
                  </a:extLst>
                </a:gridCol>
              </a:tblGrid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/>
                        <a:t>클래스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/>
                        <a:t>용도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/>
                        <a:t>클래스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/>
                        <a:t>용도</a:t>
                      </a:r>
                      <a:endParaRPr 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498414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/>
                        <a:t>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/>
                        <a:t>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MotionSensor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모션 센서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88211"/>
                  </a:ext>
                </a:extLst>
              </a:tr>
              <a:tr h="34717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PWMLED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LED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밝기 조절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LightSensor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빛 센서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640484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>
                          <a:effectLst/>
                        </a:rPr>
                        <a:t>LEDBoard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/>
                        <a:t>LED </a:t>
                      </a:r>
                      <a:r>
                        <a:rPr lang="ko-KR" altLang="en-US" sz="1400" b="0" dirty="0"/>
                        <a:t>보드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DistanceSensor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거리 센서</a:t>
                      </a:r>
                      <a:endParaRPr 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790388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err="1">
                          <a:effectLst/>
                        </a:rPr>
                        <a:t>LEDBarGraph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LED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 그래프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</a:rPr>
                        <a:t>PingServer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effectLst/>
                        </a:rPr>
                        <a:t>인터넷 연결 상태 표시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913110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>
                          <a:effectLst/>
                        </a:rPr>
                        <a:t>TrafficLights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/>
                        <a:t>LED </a:t>
                      </a:r>
                      <a:r>
                        <a:rPr lang="ko-KR" altLang="en-US" sz="1400" b="0" dirty="0"/>
                        <a:t>신호등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MCP3008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effectLst/>
                        </a:rPr>
                        <a:t>ADC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834827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RGBLED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/>
                        <a:t>풀 칼라 </a:t>
                      </a:r>
                      <a:r>
                        <a:rPr lang="en-US" altLang="ko-KR" sz="1400" b="0" dirty="0"/>
                        <a:t>LED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BlueDot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/>
                        <a:t>BlueDot </a:t>
                      </a:r>
                      <a:r>
                        <a:rPr lang="ko-KR" altLang="en-US" sz="1400" b="0" dirty="0"/>
                        <a:t>앱 연동</a:t>
                      </a:r>
                      <a:endParaRPr 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856573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effectLst/>
                        </a:rPr>
                        <a:t>Button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/>
                        <a:t>버튼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Energenie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원결 전원 스위치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542341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>
                          <a:effectLst/>
                        </a:rPr>
                        <a:t>PiCamera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/>
                        <a:t>카메라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>
                          <a:effectLst/>
                        </a:rPr>
                        <a:t>FishDish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LED </a:t>
                      </a:r>
                      <a:r>
                        <a:rPr lang="ko-KR" altLang="en-US" sz="1400" dirty="0"/>
                        <a:t>버튼 부저 연동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955130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Buzzer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알람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>
                          <a:effectLst/>
                        </a:rPr>
                        <a:t>TrafficHat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LED </a:t>
                      </a:r>
                      <a:r>
                        <a:rPr lang="ko-KR" altLang="en-US" sz="1400" dirty="0"/>
                        <a:t>버튼 부저 연동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829885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Motor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모터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JamHat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LED </a:t>
                      </a:r>
                      <a:r>
                        <a:rPr lang="ko-KR" altLang="en-US" sz="1400" dirty="0"/>
                        <a:t>버튼 부저 연동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868369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Robot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로봇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</a:rPr>
                        <a:t>CPUTemperature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effectLst/>
                        </a:rPr>
                        <a:t>CPU </a:t>
                      </a:r>
                      <a:r>
                        <a:rPr lang="ko-KR" altLang="en-US" sz="1400" b="0" kern="1200" dirty="0">
                          <a:effectLst/>
                        </a:rPr>
                        <a:t>온도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030998"/>
                  </a:ext>
                </a:extLst>
              </a:tr>
              <a:tr h="275671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Sound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/>
                        <a:t>음악 플레이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23930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488FCA7-E4C9-4003-B106-CF4D990540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479" y="3496766"/>
            <a:ext cx="1110068" cy="1159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BEF701-684B-44EC-AEEC-66FDAC8DC9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211" y="2273001"/>
            <a:ext cx="1097779" cy="1097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D2065B-13C2-4463-98E8-D6D64992C2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590" y="4886360"/>
            <a:ext cx="791020" cy="1354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946A2D-1D40-435D-BBF8-664A443E3A94}"/>
              </a:ext>
            </a:extLst>
          </p:cNvPr>
          <p:cNvSpPr txBox="1"/>
          <p:nvPr/>
        </p:nvSpPr>
        <p:spPr>
          <a:xfrm>
            <a:off x="8650386" y="322399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MCP3008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F4B10-8C66-4FC9-9A9C-0BC7BE435670}"/>
              </a:ext>
            </a:extLst>
          </p:cNvPr>
          <p:cNvSpPr txBox="1"/>
          <p:nvPr/>
        </p:nvSpPr>
        <p:spPr>
          <a:xfrm>
            <a:off x="8678980" y="4471440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Energenie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7C6E7-F7DA-4D0F-9093-CE0F787F5951}"/>
              </a:ext>
            </a:extLst>
          </p:cNvPr>
          <p:cNvSpPr txBox="1"/>
          <p:nvPr/>
        </p:nvSpPr>
        <p:spPr>
          <a:xfrm>
            <a:off x="8650386" y="58717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BlueDot</a:t>
            </a:r>
          </a:p>
        </p:txBody>
      </p:sp>
    </p:spTree>
    <p:extLst>
      <p:ext uri="{BB962C8B-B14F-4D97-AF65-F5344CB8AC3E}">
        <p14:creationId xmlns:p14="http://schemas.microsoft.com/office/powerpoint/2010/main" val="10871784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11B8-B287-408C-8034-18939E4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레이저 센서</a:t>
            </a:r>
            <a:r>
              <a:rPr lang="en-US" altLang="ko-KR" dirty="0"/>
              <a:t>(Laser Sensor) 1/3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D080E-5EF6-4F8B-B443-BADD4BEF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878492"/>
          </a:xfrm>
        </p:spPr>
        <p:txBody>
          <a:bodyPr>
            <a:normAutofit/>
          </a:bodyPr>
          <a:lstStyle/>
          <a:p>
            <a:r>
              <a:rPr lang="ko-KR" altLang="en-US" b="1" dirty="0"/>
              <a:t>스펙</a:t>
            </a:r>
            <a:endParaRPr lang="en-US" b="1" dirty="0"/>
          </a:p>
          <a:p>
            <a:pPr lvl="1"/>
            <a:r>
              <a:rPr lang="en-US" dirty="0"/>
              <a:t>Effective distance: 0.8m(typ), 1.5m(max)</a:t>
            </a:r>
          </a:p>
          <a:p>
            <a:pPr lvl="1"/>
            <a:r>
              <a:rPr lang="en-US" dirty="0"/>
              <a:t>Power: 2.5V ~ 5.0V</a:t>
            </a:r>
          </a:p>
          <a:p>
            <a:pPr lvl="1"/>
            <a:r>
              <a:rPr lang="en-US" dirty="0"/>
              <a:t>Dimension: 47.7mm * 17.9mm</a:t>
            </a:r>
          </a:p>
          <a:p>
            <a:pPr lvl="1"/>
            <a:r>
              <a:rPr lang="en-US" dirty="0"/>
              <a:t>Mounting holes size: 2.0mm</a:t>
            </a:r>
          </a:p>
          <a:p>
            <a:r>
              <a:rPr lang="ko-KR" altLang="en-US" b="1" dirty="0"/>
              <a:t>적용 범위</a:t>
            </a:r>
            <a:endParaRPr lang="en-US" b="1" dirty="0"/>
          </a:p>
          <a:p>
            <a:pPr lvl="1"/>
            <a:r>
              <a:rPr lang="ko-KR" altLang="en-US" dirty="0"/>
              <a:t>물체 감지</a:t>
            </a:r>
            <a:endParaRPr lang="en-US" altLang="ko-KR" dirty="0"/>
          </a:p>
          <a:p>
            <a:pPr lvl="1"/>
            <a:r>
              <a:rPr lang="ko-KR" altLang="en-US" dirty="0"/>
              <a:t>물체 회피</a:t>
            </a:r>
            <a:endParaRPr lang="en-US" dirty="0"/>
          </a:p>
          <a:p>
            <a:r>
              <a:rPr lang="ko-KR" altLang="en-US" b="1" dirty="0"/>
              <a:t>연결 방법</a:t>
            </a:r>
            <a:endParaRPr lang="en-US" b="1" dirty="0"/>
          </a:p>
          <a:p>
            <a:pPr lvl="1"/>
            <a:r>
              <a:rPr lang="en-US" dirty="0"/>
              <a:t>VCC ↔ 2.5V ~ 5.0V</a:t>
            </a:r>
          </a:p>
          <a:p>
            <a:pPr lvl="1"/>
            <a:r>
              <a:rPr lang="en-US" dirty="0"/>
              <a:t>GND ↔ power supply ground</a:t>
            </a:r>
          </a:p>
          <a:p>
            <a:pPr lvl="1"/>
            <a:r>
              <a:rPr lang="en-US" dirty="0"/>
              <a:t>DOUT ↔ MCU.IO (digital output)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2CDE-EC87-491D-869C-14876015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1CCF-230A-4F13-B32C-A7A3AB265AEA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AC69D-3178-4BAF-91E8-67A53099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F0882-E798-4F83-9193-968F137F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2B0FE-D952-4F81-A4AE-FB29A9763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136" y="3201207"/>
            <a:ext cx="3886074" cy="13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55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EEB5-555D-46FA-942B-5221A029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센서 연결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10643-125C-488D-8404-B1D5347C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VCC : </a:t>
            </a:r>
            <a:r>
              <a:rPr lang="ko-KR" altLang="en-US" dirty="0"/>
              <a:t>직류 전압 연결</a:t>
            </a:r>
            <a:endParaRPr lang="en-US" altLang="ko-KR" dirty="0"/>
          </a:p>
          <a:p>
            <a:r>
              <a:rPr lang="en-US" altLang="ko-KR" dirty="0"/>
              <a:t>GND : </a:t>
            </a:r>
            <a:r>
              <a:rPr lang="ko-KR" altLang="en-US" dirty="0"/>
              <a:t>접지</a:t>
            </a:r>
            <a:r>
              <a:rPr lang="en-US" altLang="ko-KR" dirty="0"/>
              <a:t>(</a:t>
            </a:r>
            <a:r>
              <a:rPr lang="ko-KR" altLang="en-US" dirty="0"/>
              <a:t>그라운드</a:t>
            </a:r>
            <a:r>
              <a:rPr lang="en-US" altLang="ko-KR" dirty="0"/>
              <a:t>, Ground) </a:t>
            </a:r>
            <a:r>
              <a:rPr lang="ko-KR" altLang="en-US" dirty="0"/>
              <a:t>연결</a:t>
            </a:r>
            <a:endParaRPr lang="en-US" dirty="0"/>
          </a:p>
          <a:p>
            <a:r>
              <a:rPr lang="en-US" altLang="ko-KR" dirty="0"/>
              <a:t>RXD : </a:t>
            </a:r>
            <a:r>
              <a:rPr lang="ko-KR" altLang="en-US" dirty="0"/>
              <a:t>수신 데이터 핀 연결</a:t>
            </a:r>
            <a:r>
              <a:rPr lang="en-US" altLang="ko-KR" dirty="0"/>
              <a:t>, Receive Data</a:t>
            </a:r>
          </a:p>
          <a:p>
            <a:r>
              <a:rPr lang="en-US" altLang="ko-KR" dirty="0"/>
              <a:t>TXD : </a:t>
            </a:r>
            <a:r>
              <a:rPr lang="ko-KR" altLang="en-US" dirty="0"/>
              <a:t>송신 데이터 핀 연결</a:t>
            </a:r>
            <a:r>
              <a:rPr lang="en-US" altLang="ko-KR" dirty="0"/>
              <a:t>, Transmit Data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6378-B97F-4F04-A81E-7D3B38CC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0FA67-7D15-45FA-A7F8-BE07E8AE88CD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EC65C-A040-4098-8E51-BB039851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5DA8D-F4B6-44AE-9205-E71C9F37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7F8D2-3FD7-4139-B13B-C29E8E75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20" y="3323011"/>
            <a:ext cx="4795593" cy="26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0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4BBD-8983-42F1-963D-C9EF042C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레이저 센서</a:t>
            </a:r>
            <a:r>
              <a:rPr lang="en-US" altLang="ko-KR" dirty="0"/>
              <a:t> 2/3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ACE2-60AE-472C-80C4-A4A754A8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7" y="1219359"/>
            <a:ext cx="5525553" cy="158503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파이썬 프로그램을 </a:t>
            </a:r>
            <a:r>
              <a:rPr lang="en-US" altLang="ko-KR" sz="2000" dirty="0">
                <a:latin typeface="Consolas" panose="020B0609020204030204" pitchFamily="49" charset="0"/>
              </a:rPr>
              <a:t>laser_sensor</a:t>
            </a:r>
            <a:r>
              <a:rPr lang="en-US" altLang="ko-KR" sz="2000" dirty="0"/>
              <a:t>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laser_sensor.py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FE88B-100A-421F-8217-348C6C81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9BBE-AF62-4ADF-A726-F9DCC69B0859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9DD7-61CA-4C4B-9591-EC94519C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9CB4-38E5-42DF-939C-F04117AC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240F32-C784-4666-B3B8-775BF80C4D4F}"/>
              </a:ext>
            </a:extLst>
          </p:cNvPr>
          <p:cNvGrpSpPr>
            <a:grpSpLocks noChangeAspect="1"/>
          </p:cNvGrpSpPr>
          <p:nvPr/>
        </p:nvGrpSpPr>
        <p:grpSpPr>
          <a:xfrm>
            <a:off x="738187" y="3892642"/>
            <a:ext cx="5525553" cy="2322090"/>
            <a:chOff x="393432" y="2617828"/>
            <a:chExt cx="5870308" cy="24669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1106C4-BC92-406F-BC9D-981ED6E8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378673" y="3429000"/>
              <a:ext cx="4885067" cy="16557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C8760B-3333-40A6-A334-340204F9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2" y="2617828"/>
              <a:ext cx="1362075" cy="2343150"/>
            </a:xfrm>
            <a:prstGeom prst="rect">
              <a:avLst/>
            </a:prstGeom>
          </p:spPr>
        </p:pic>
      </p:grpSp>
      <p:sp>
        <p:nvSpPr>
          <p:cNvPr id="8" name="직사각형 11">
            <a:extLst>
              <a:ext uri="{FF2B5EF4-FFF2-40B4-BE49-F238E27FC236}">
                <a16:creationId xmlns:a16="http://schemas.microsoft.com/office/drawing/2014/main" id="{4505F58C-ABFE-4B65-AEA7-9C3196BF6245}"/>
              </a:ext>
            </a:extLst>
          </p:cNvPr>
          <p:cNvSpPr/>
          <p:nvPr/>
        </p:nvSpPr>
        <p:spPr>
          <a:xfrm>
            <a:off x="4792167" y="1603963"/>
            <a:ext cx="4895682" cy="29333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91440" rIns="91440" anchor="t">
            <a:no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gpiozero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time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sleep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sensor = MotionSensor(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idx =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; </a:t>
            </a: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idx +=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"[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%03d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]: Waiting for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motion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% idx 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sensor.wait_for_motion()</a:t>
            </a: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"[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%03d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]: It's light! :)"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% idx )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sleep(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71116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BF96-0B78-4DDA-891C-9BFFEBEF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준비물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5B795-7491-41A9-A3A8-A42FC279D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카메라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중간고사후 </a:t>
            </a:r>
            <a:r>
              <a:rPr lang="en-US" altLang="ko-KR" dirty="0"/>
              <a:t>8</a:t>
            </a:r>
            <a:r>
              <a:rPr lang="ko-KR" altLang="en-US" dirty="0"/>
              <a:t>주차 수업부터 사용합니다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1 </a:t>
            </a:r>
            <a:r>
              <a:rPr lang="ko-KR" altLang="en-US" dirty="0"/>
              <a:t>안 </a:t>
            </a:r>
            <a:r>
              <a:rPr lang="en-US" altLang="ko-KR" dirty="0"/>
              <a:t>/ </a:t>
            </a:r>
            <a:r>
              <a:rPr lang="ko-KR" altLang="en-US" dirty="0"/>
              <a:t>국내 쇼핑몰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제품명</a:t>
            </a:r>
            <a:r>
              <a:rPr lang="en-US" altLang="ko-KR" dirty="0"/>
              <a:t>: </a:t>
            </a:r>
            <a:r>
              <a:rPr lang="ko-KR" altLang="en-US" dirty="0"/>
              <a:t>라즈베리파이 카메라 모듈 </a:t>
            </a:r>
            <a:r>
              <a:rPr lang="en-US" altLang="ko-KR" dirty="0"/>
              <a:t>5MP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가격 </a:t>
            </a:r>
            <a:r>
              <a:rPr lang="en-US" altLang="ko-KR" dirty="0"/>
              <a:t>: 10,410 </a:t>
            </a:r>
            <a:r>
              <a:rPr lang="ko-KR" altLang="en-US" dirty="0"/>
              <a:t>원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dirty="0">
                <a:hlinkClick r:id="rId2"/>
              </a:rPr>
              <a:t>https://eleparts.co.kr/goods/view?no=3824792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안 </a:t>
            </a:r>
            <a:r>
              <a:rPr lang="en-US" altLang="ko-KR" dirty="0"/>
              <a:t>/ </a:t>
            </a:r>
            <a:r>
              <a:rPr lang="ko-KR" altLang="en-US" dirty="0"/>
              <a:t>해외 쇼핑몰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제품명</a:t>
            </a:r>
            <a:r>
              <a:rPr lang="en-US" altLang="ko-KR" dirty="0"/>
              <a:t>: High Definition 5MP Camera Module for Raspberry Pi – Green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가격 </a:t>
            </a:r>
            <a:r>
              <a:rPr lang="en-US" altLang="ko-KR" dirty="0"/>
              <a:t>: 5.79 $ = 6,600 </a:t>
            </a:r>
            <a:r>
              <a:rPr lang="ko-KR" altLang="en-US" dirty="0"/>
              <a:t>원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dirty="0">
                <a:hlinkClick r:id="rId3"/>
              </a:rPr>
              <a:t>https://www.gearbest.com/raspberry-pi/pp_692849.html?wid=1433363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구매대행을 할 경우 과대표를 통해  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8</a:t>
            </a:r>
            <a:r>
              <a:rPr lang="ko-KR" altLang="en-US" dirty="0"/>
              <a:t>일 월요일까지 신청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로봇 프레임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중간고사후 </a:t>
            </a:r>
            <a:r>
              <a:rPr lang="en-US" altLang="ko-KR" dirty="0"/>
              <a:t>10</a:t>
            </a:r>
            <a:r>
              <a:rPr lang="ko-KR" altLang="en-US" dirty="0"/>
              <a:t>주차 수업부터 사용합니다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제품명</a:t>
            </a:r>
            <a:r>
              <a:rPr lang="en-US" altLang="ko-KR" dirty="0"/>
              <a:t>: AlphaBot2 + 14500</a:t>
            </a:r>
            <a:r>
              <a:rPr lang="ko-KR" altLang="en-US" dirty="0"/>
              <a:t>배터리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+ </a:t>
            </a:r>
            <a:r>
              <a:rPr lang="ko-KR" altLang="en-US" dirty="0"/>
              <a:t>충전기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가격 </a:t>
            </a:r>
            <a:r>
              <a:rPr lang="en-US" altLang="ko-KR" dirty="0"/>
              <a:t>: 96,7000 </a:t>
            </a:r>
            <a:r>
              <a:rPr lang="ko-KR" altLang="en-US" dirty="0"/>
              <a:t>원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https://www.eleparts.co.kr/goods/view?no=4238881</a:t>
            </a:r>
            <a:r>
              <a:rPr 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F332E-1ABD-42CD-8CB3-0A6D6877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ADA0-1B64-458F-90BE-9BABDCEF4F3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4271E-1369-4F65-B7D5-918EDC18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03C0D-2267-4C8B-BA89-87C47BB9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7FA40-E895-4D6B-A91B-88A6718EE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903" y="4414838"/>
            <a:ext cx="1362075" cy="1762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14969-F85C-42DC-A687-5D60E827D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887" y="1497386"/>
            <a:ext cx="25050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413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F573-DDD5-4E1F-8F96-A4FBD848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레이저 센서</a:t>
            </a:r>
            <a:r>
              <a:rPr lang="en-US" altLang="ko-KR" dirty="0"/>
              <a:t> 3/3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E2C93-A9E0-44F3-A416-913399AB8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B11A-105B-4DF3-ACED-AB84D6078DE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E7DD4-ECE4-4A5C-B43A-BC43A19D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6824C-4338-47E1-9073-34981EF8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9A02B6-A685-4BCC-BC33-58EDDA948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96682" y="441246"/>
            <a:ext cx="4912637" cy="65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669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4BBD-8983-42F1-963D-C9EF042C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레이저 센서와 </a:t>
            </a:r>
            <a:r>
              <a:rPr lang="en-US" altLang="ko-KR" dirty="0"/>
              <a:t>LED </a:t>
            </a:r>
            <a:r>
              <a:rPr lang="ko-KR" altLang="en-US" dirty="0"/>
              <a:t>연동 </a:t>
            </a:r>
            <a:r>
              <a:rPr lang="en-US" altLang="ko-KR" dirty="0"/>
              <a:t>1/2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ACE2-60AE-472C-80C4-A4A754A8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7" y="1219359"/>
            <a:ext cx="5525553" cy="158503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laser_button.py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/>
              <a:t>laser_button</a:t>
            </a:r>
            <a:r>
              <a:rPr lang="en-US" altLang="ko-KR" sz="2000" dirty="0">
                <a:latin typeface="Consolas" panose="020B0609020204030204" pitchFamily="49" charset="0"/>
              </a:rPr>
              <a:t>.py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FE88B-100A-421F-8217-348C6C81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F89E-B042-4B48-B84B-A5801A0B2F1F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9DD7-61CA-4C4B-9591-EC94519C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9CB4-38E5-42DF-939C-F04117AC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  <p:sp>
        <p:nvSpPr>
          <p:cNvPr id="8" name="직사각형 11">
            <a:extLst>
              <a:ext uri="{FF2B5EF4-FFF2-40B4-BE49-F238E27FC236}">
                <a16:creationId xmlns:a16="http://schemas.microsoft.com/office/drawing/2014/main" id="{4505F58C-ABFE-4B65-AEA7-9C3196BF6245}"/>
              </a:ext>
            </a:extLst>
          </p:cNvPr>
          <p:cNvSpPr/>
          <p:nvPr/>
        </p:nvSpPr>
        <p:spPr>
          <a:xfrm>
            <a:off x="738187" y="2746596"/>
            <a:ext cx="4895682" cy="29333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91440" rIns="91440" anchor="t">
            <a:no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gpiozero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MotionSensor, LED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signal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pause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pir = MotionSensor(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led = LED(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pir.when_motion = led.on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pir.when_no_motion = led.off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pause()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9028E1-3F90-480E-9D35-E24F3C795C95}"/>
              </a:ext>
            </a:extLst>
          </p:cNvPr>
          <p:cNvGrpSpPr/>
          <p:nvPr/>
        </p:nvGrpSpPr>
        <p:grpSpPr>
          <a:xfrm>
            <a:off x="6408512" y="530476"/>
            <a:ext cx="2957009" cy="5689949"/>
            <a:chOff x="6111950" y="666403"/>
            <a:chExt cx="2957009" cy="56899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17AA9C-5A3B-4A44-9B36-67A3115ED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1950" y="2458477"/>
              <a:ext cx="2957009" cy="38978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1106C4-BC92-406F-BC9D-981ED6E8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5794973" y="1313374"/>
              <a:ext cx="2009022" cy="71508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C654E9-FC96-42B8-BE70-E071AA34D2F5}"/>
              </a:ext>
            </a:extLst>
          </p:cNvPr>
          <p:cNvSpPr txBox="1"/>
          <p:nvPr/>
        </p:nvSpPr>
        <p:spPr>
          <a:xfrm>
            <a:off x="7500683" y="2216332"/>
            <a:ext cx="219483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노란색과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검정색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연결을 바꾸어야 함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2597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F573-DDD5-4E1F-8F96-A4FBD848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레이저 센서와 </a:t>
            </a:r>
            <a:r>
              <a:rPr lang="en-US" altLang="ko-KR" dirty="0"/>
              <a:t>LED </a:t>
            </a:r>
            <a:r>
              <a:rPr lang="ko-KR" altLang="en-US" dirty="0"/>
              <a:t>연동 </a:t>
            </a:r>
            <a:r>
              <a:rPr lang="en-US" altLang="ko-KR" dirty="0"/>
              <a:t>2/2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E2C93-A9E0-44F3-A416-913399AB8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AA43B-7FB4-4D85-B260-7EE661058152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E7DD4-ECE4-4A5C-B43A-BC43A19D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6824C-4338-47E1-9073-34981EF8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578A65-4FD0-4616-95BD-014269F04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19983" y="738982"/>
            <a:ext cx="4466034" cy="59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601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11B8-B287-408C-8034-18939E4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사운드 센서</a:t>
            </a:r>
            <a:r>
              <a:rPr lang="en-US" altLang="ko-KR" dirty="0"/>
              <a:t> 1/2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D080E-5EF6-4F8B-B443-BADD4BEF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878492"/>
          </a:xfrm>
        </p:spPr>
        <p:txBody>
          <a:bodyPr>
            <a:normAutofit lnSpcReduction="10000"/>
          </a:bodyPr>
          <a:lstStyle/>
          <a:p>
            <a:r>
              <a:rPr lang="ko-KR" altLang="en-US" b="1" dirty="0"/>
              <a:t>스펙</a:t>
            </a:r>
            <a:endParaRPr lang="en-US" b="1" dirty="0"/>
          </a:p>
          <a:p>
            <a:pPr lvl="1"/>
            <a:r>
              <a:rPr lang="en-US" dirty="0"/>
              <a:t>Mic sensitivity : 52dB</a:t>
            </a:r>
          </a:p>
          <a:p>
            <a:pPr lvl="1"/>
            <a:r>
              <a:rPr lang="en-US" dirty="0"/>
              <a:t>Frequency range : 50Hz ~ 20KHz</a:t>
            </a:r>
          </a:p>
          <a:p>
            <a:pPr lvl="1"/>
            <a:r>
              <a:rPr lang="en-US" dirty="0"/>
              <a:t>Power: 3.3V ~ 5.3V</a:t>
            </a:r>
          </a:p>
          <a:p>
            <a:pPr lvl="1"/>
            <a:r>
              <a:rPr lang="en-US" dirty="0"/>
              <a:t>Mounting holes size: 2.0mm</a:t>
            </a:r>
          </a:p>
          <a:p>
            <a:r>
              <a:rPr lang="ko-KR" altLang="en-US" b="1" dirty="0"/>
              <a:t>적용 범위</a:t>
            </a:r>
            <a:endParaRPr lang="en-US" b="1" dirty="0"/>
          </a:p>
          <a:p>
            <a:pPr lvl="1"/>
            <a:r>
              <a:rPr lang="ko-KR" altLang="en-US" dirty="0"/>
              <a:t>소리 증폭</a:t>
            </a:r>
            <a:endParaRPr lang="en-US" altLang="ko-KR" dirty="0"/>
          </a:p>
          <a:p>
            <a:pPr lvl="1"/>
            <a:r>
              <a:rPr lang="ko-KR" altLang="en-US" dirty="0"/>
              <a:t>주변 소리 감지</a:t>
            </a:r>
            <a:endParaRPr lang="en-US" altLang="ko-KR" dirty="0"/>
          </a:p>
          <a:p>
            <a:pPr lvl="1"/>
            <a:r>
              <a:rPr lang="ko-KR" altLang="en-US" dirty="0"/>
              <a:t>소리 레벨 감지</a:t>
            </a:r>
            <a:endParaRPr lang="en-US" dirty="0"/>
          </a:p>
          <a:p>
            <a:r>
              <a:rPr lang="ko-KR" altLang="en-US" b="1" dirty="0"/>
              <a:t>연결 방법</a:t>
            </a:r>
            <a:endParaRPr lang="en-US" b="1" dirty="0"/>
          </a:p>
          <a:p>
            <a:pPr lvl="1"/>
            <a:r>
              <a:rPr lang="en-US" dirty="0"/>
              <a:t>VCC ↔ 3.3V ~ 5.3V</a:t>
            </a:r>
          </a:p>
          <a:p>
            <a:pPr lvl="1"/>
            <a:r>
              <a:rPr lang="en-US" dirty="0"/>
              <a:t>GND ↔ </a:t>
            </a:r>
            <a:r>
              <a:rPr lang="ko-KR" altLang="en-US" dirty="0"/>
              <a:t>접지</a:t>
            </a:r>
            <a:endParaRPr lang="en-US" dirty="0"/>
          </a:p>
          <a:p>
            <a:pPr lvl="1"/>
            <a:r>
              <a:rPr lang="en-US" dirty="0"/>
              <a:t>AOUT ↔ MCU.IO (</a:t>
            </a:r>
            <a:r>
              <a:rPr lang="ko-KR" altLang="en-US" dirty="0"/>
              <a:t>아날로그  출력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DOUT ↔ MCU.IO (</a:t>
            </a:r>
            <a:r>
              <a:rPr lang="ko-KR" altLang="en-US" dirty="0"/>
              <a:t>디지털       출력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2CDE-EC87-491D-869C-14876015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8894-D2A7-46CB-9EC7-1FAA93BC8A36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AC69D-3178-4BAF-91E8-67A53099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F0882-E798-4F83-9193-968F137F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7628-3A38-438C-B73B-FD8B7AC2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275" y="2644346"/>
            <a:ext cx="3819676" cy="18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55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4BBD-8983-42F1-963D-C9EF042C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사운드 센서</a:t>
            </a:r>
            <a:r>
              <a:rPr lang="en-US" altLang="ko-KR" dirty="0"/>
              <a:t> 2/2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ACE2-60AE-472C-80C4-A4A754A8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7" y="1219359"/>
            <a:ext cx="5525553" cy="158503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파이썬 프로그램을 </a:t>
            </a:r>
            <a:r>
              <a:rPr lang="en-US" altLang="ko-KR" sz="2000" dirty="0">
                <a:latin typeface="Consolas" panose="020B0609020204030204" pitchFamily="49" charset="0"/>
              </a:rPr>
              <a:t>sound_sensor</a:t>
            </a:r>
            <a:r>
              <a:rPr lang="en-US" altLang="ko-KR" sz="2000" dirty="0"/>
              <a:t>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sound_sensor.py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FE88B-100A-421F-8217-348C6C81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9BBE-AF62-4ADF-A726-F9DCC69B0859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9DD7-61CA-4C4B-9591-EC94519C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9CB4-38E5-42DF-939C-F04117AC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sp>
        <p:nvSpPr>
          <p:cNvPr id="8" name="직사각형 11">
            <a:extLst>
              <a:ext uri="{FF2B5EF4-FFF2-40B4-BE49-F238E27FC236}">
                <a16:creationId xmlns:a16="http://schemas.microsoft.com/office/drawing/2014/main" id="{4505F58C-ABFE-4B65-AEA7-9C3196BF6245}"/>
              </a:ext>
            </a:extLst>
          </p:cNvPr>
          <p:cNvSpPr/>
          <p:nvPr/>
        </p:nvSpPr>
        <p:spPr>
          <a:xfrm>
            <a:off x="323681" y="2804392"/>
            <a:ext cx="5664425" cy="29333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91440" rIns="91440" anchor="t">
            <a:no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gpiozero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DistanceSensor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time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sleep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ultrasonic = DistanceSensor(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echo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trigger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(ultrasonic.distance)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sleep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560DC2-E129-4711-A856-8B5686DEAC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3740" y="1811395"/>
            <a:ext cx="3150740" cy="420098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36847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11B8-B287-408C-8034-18939E4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온도 습도 센서</a:t>
            </a:r>
            <a:r>
              <a:rPr lang="en-US" altLang="ko-KR" dirty="0"/>
              <a:t> 1/2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D080E-5EF6-4F8B-B443-BADD4BEF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5747471" cy="487849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/>
              <a:t>DHT11 Temperature-Humidity Sensor </a:t>
            </a:r>
            <a:r>
              <a:rPr lang="ko-KR" altLang="en-US" b="1" dirty="0"/>
              <a:t>스펙</a:t>
            </a:r>
            <a:endParaRPr lang="en-US" b="1" dirty="0"/>
          </a:p>
          <a:p>
            <a:pPr lvl="1"/>
            <a:r>
              <a:rPr lang="en-US" dirty="0"/>
              <a:t>Temperature</a:t>
            </a:r>
          </a:p>
          <a:p>
            <a:pPr lvl="2"/>
            <a:r>
              <a:rPr lang="en-US" dirty="0"/>
              <a:t>Resolution : 1°C</a:t>
            </a:r>
          </a:p>
          <a:p>
            <a:pPr lvl="2"/>
            <a:r>
              <a:rPr lang="en-US" dirty="0"/>
              <a:t>Accuracy : ±2℃</a:t>
            </a:r>
          </a:p>
          <a:p>
            <a:pPr lvl="2"/>
            <a:r>
              <a:rPr lang="en-US" dirty="0"/>
              <a:t>Measuring range : 0°C ~ 50°C</a:t>
            </a:r>
          </a:p>
          <a:p>
            <a:pPr lvl="1"/>
            <a:r>
              <a:rPr lang="en-US" dirty="0"/>
              <a:t>Humidity</a:t>
            </a:r>
          </a:p>
          <a:p>
            <a:pPr lvl="2"/>
            <a:r>
              <a:rPr lang="en-US" dirty="0"/>
              <a:t>Resolution : 1%RH</a:t>
            </a:r>
          </a:p>
          <a:p>
            <a:pPr lvl="2"/>
            <a:r>
              <a:rPr lang="en-US" dirty="0"/>
              <a:t>Accuracy : ±5%RH (0~50°C)</a:t>
            </a:r>
          </a:p>
          <a:p>
            <a:pPr lvl="2"/>
            <a:r>
              <a:rPr lang="en-US" dirty="0"/>
              <a:t>Measuring range : 20%RH ~ 90%RH (25°C)</a:t>
            </a:r>
          </a:p>
          <a:p>
            <a:r>
              <a:rPr lang="ko-KR" altLang="en-US" b="1" dirty="0"/>
              <a:t>연결 방법</a:t>
            </a:r>
            <a:endParaRPr lang="en-US" b="1" dirty="0"/>
          </a:p>
          <a:p>
            <a:pPr lvl="1"/>
            <a:r>
              <a:rPr lang="en-US" dirty="0"/>
              <a:t>VCC ↔ 3.3V ~ 5.3V</a:t>
            </a:r>
          </a:p>
          <a:p>
            <a:pPr lvl="1"/>
            <a:r>
              <a:rPr lang="en-US" dirty="0"/>
              <a:t>GND ↔ </a:t>
            </a:r>
            <a:r>
              <a:rPr lang="ko-KR" altLang="en-US" dirty="0"/>
              <a:t>접지</a:t>
            </a:r>
            <a:endParaRPr lang="en-US" dirty="0"/>
          </a:p>
          <a:p>
            <a:pPr lvl="1"/>
            <a:r>
              <a:rPr lang="en-US" dirty="0"/>
              <a:t>DOUT ↔ MCU.IO   (</a:t>
            </a:r>
            <a:r>
              <a:rPr lang="ko-KR" altLang="en-US" dirty="0"/>
              <a:t>디지털 출력</a:t>
            </a:r>
            <a:r>
              <a:rPr lang="en-US" dirty="0"/>
              <a:t>)</a:t>
            </a:r>
          </a:p>
          <a:p>
            <a:r>
              <a:rPr lang="ko-KR" altLang="en-US" dirty="0"/>
              <a:t>인터페이스 정의</a:t>
            </a:r>
            <a:endParaRPr lang="en-US" altLang="ko-KR" dirty="0"/>
          </a:p>
          <a:p>
            <a:pPr lvl="1"/>
            <a:r>
              <a:rPr lang="en-US" dirty="0">
                <a:hlinkClick r:id="rId2"/>
              </a:rPr>
              <a:t>https://www.waveshare.com/wiki/DHT11_Temperature-Humidity_Sensor</a:t>
            </a:r>
            <a:endParaRPr lang="en-US" dirty="0"/>
          </a:p>
          <a:p>
            <a:pPr lvl="1"/>
            <a:r>
              <a:rPr lang="ko-KR" altLang="en-US" dirty="0"/>
              <a:t>소스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https://github.com/szazo/DHT11_Python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2CDE-EC87-491D-869C-14876015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8894-D2A7-46CB-9EC7-1FAA93BC8A36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AC69D-3178-4BAF-91E8-67A53099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F0882-E798-4F83-9193-968F137F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1026" name="Picture 2" descr="https://www.waveshare.com/img/devkit/accBoard/Temperature-Humidity-Sensor/Temperature-Humidity-Sensor-size.jpg">
            <a:extLst>
              <a:ext uri="{FF2B5EF4-FFF2-40B4-BE49-F238E27FC236}">
                <a16:creationId xmlns:a16="http://schemas.microsoft.com/office/drawing/2014/main" id="{8A3FF27F-B5E2-45AE-A62E-578145731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26" y="2807855"/>
            <a:ext cx="2965636" cy="182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1726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4BBD-8983-42F1-963D-C9EF042C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온도 습도 센서</a:t>
            </a:r>
            <a:r>
              <a:rPr lang="en-US" altLang="ko-KR" dirty="0"/>
              <a:t> 2/2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ACE2-60AE-472C-80C4-A4A754A8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219359"/>
            <a:ext cx="7426036" cy="207802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파이썬 프로그램을 </a:t>
            </a:r>
            <a:r>
              <a:rPr lang="en-US" altLang="ko-KR" sz="2000" dirty="0"/>
              <a:t>dht11</a:t>
            </a:r>
            <a:r>
              <a:rPr lang="en-US" altLang="ko-KR" sz="2000" dirty="0">
                <a:latin typeface="Consolas" panose="020B0609020204030204" pitchFamily="49" charset="0"/>
              </a:rPr>
              <a:t>_sensor</a:t>
            </a:r>
            <a:r>
              <a:rPr lang="en-US" altLang="ko-KR" sz="2000" dirty="0"/>
              <a:t>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dht11.py </a:t>
            </a:r>
            <a:r>
              <a:rPr lang="ko-KR" altLang="en-US" sz="2000" dirty="0"/>
              <a:t>파일 소스 다운로드</a:t>
            </a:r>
            <a:endParaRPr lang="en-US" altLang="ko-KR" sz="2000" dirty="0"/>
          </a:p>
          <a:p>
            <a:pPr lvl="1"/>
            <a:r>
              <a:rPr lang="en-US" sz="2000" dirty="0">
                <a:hlinkClick r:id="rId2"/>
              </a:rPr>
              <a:t>https://github.com/szazo/DHT11_Python/blob/master/dht11.py</a:t>
            </a:r>
            <a:endParaRPr lang="en-US" altLang="ko-KR" sz="2000" dirty="0"/>
          </a:p>
          <a:p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dht11_sensor.py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FE88B-100A-421F-8217-348C6C81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9BBE-AF62-4ADF-A726-F9DCC69B0859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9DD7-61CA-4C4B-9591-EC94519C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9CB4-38E5-42DF-939C-F04117AC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sp>
        <p:nvSpPr>
          <p:cNvPr id="8" name="직사각형 11">
            <a:extLst>
              <a:ext uri="{FF2B5EF4-FFF2-40B4-BE49-F238E27FC236}">
                <a16:creationId xmlns:a16="http://schemas.microsoft.com/office/drawing/2014/main" id="{4505F58C-ABFE-4B65-AEA7-9C3196BF6245}"/>
              </a:ext>
            </a:extLst>
          </p:cNvPr>
          <p:cNvSpPr/>
          <p:nvPr/>
        </p:nvSpPr>
        <p:spPr>
          <a:xfrm>
            <a:off x="4243460" y="2514595"/>
            <a:ext cx="5505306" cy="39782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91440" rIns="91440" anchor="t">
            <a:no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RPi.GPIO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GPIO</a:t>
            </a: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dht11, time, datetime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GPIO.setwarnings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GPIO.setmode(GPIO.BCM)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GPIO.cleanup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 read data using pin 14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instance = dht11.DHT11(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pin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result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instance.read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result.is_valid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      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"Time: 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datetime.datetime.now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()))</a:t>
            </a: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      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"Temperature: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 C"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%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result.temperature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      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"Humidity: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%%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%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result.humidity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time.sleep(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B9ABC-EB5E-48AC-A34D-6A7139B4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578" y="3026835"/>
            <a:ext cx="2700047" cy="360006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5227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C5F35-135A-4B7A-B2DC-62C852DBE3F3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525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0E5B-C3EE-42B8-AE3D-39E02C95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 </a:t>
            </a:r>
            <a:r>
              <a:rPr lang="ko-KR" altLang="en-US" dirty="0"/>
              <a:t>패키지 설치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1B55-8208-4683-8511-A3053FA57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66292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400" dirty="0"/>
              <a:t>참조 사이트</a:t>
            </a:r>
            <a:endParaRPr lang="en-US" altLang="ko-KR" sz="2400" dirty="0"/>
          </a:p>
          <a:p>
            <a:pPr lvl="1"/>
            <a:r>
              <a:rPr lang="en-US" sz="2400" dirty="0">
                <a:hlinkClick r:id="rId2"/>
              </a:rPr>
              <a:t>https://projects.raspberrypi.org/en/projects/getting-started-with-guis</a:t>
            </a:r>
            <a:endParaRPr lang="en-US" sz="2400" dirty="0"/>
          </a:p>
          <a:p>
            <a:pPr marL="344488" lvl="1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아래의 명령어로 </a:t>
            </a:r>
            <a:r>
              <a:rPr lang="en-US" altLang="ko-KR" sz="3200" dirty="0"/>
              <a:t>guizero </a:t>
            </a:r>
            <a:r>
              <a:rPr lang="ko-KR" altLang="en-US" sz="3200" dirty="0"/>
              <a:t>파이슨 패키지를 설치한다</a:t>
            </a:r>
            <a:r>
              <a:rPr lang="en-US" altLang="ko-KR" sz="3200" dirty="0"/>
              <a:t>.</a:t>
            </a:r>
          </a:p>
          <a:p>
            <a:pPr lvl="1">
              <a:buFont typeface="Inconsolata" panose="00000509000000000000" pitchFamily="49" charset="0"/>
              <a:buChar char="$"/>
            </a:pPr>
            <a:endParaRPr lang="en-US" sz="3200" dirty="0">
              <a:latin typeface="Inconsolata" panose="00000509000000000000" pitchFamily="49" charset="0"/>
            </a:endParaRPr>
          </a:p>
          <a:p>
            <a:pPr lvl="1">
              <a:buFont typeface="Inconsolata" panose="00000509000000000000" pitchFamily="49" charset="0"/>
              <a:buChar char="$"/>
            </a:pPr>
            <a:r>
              <a:rPr lang="en-US" sz="3200" dirty="0">
                <a:latin typeface="Inconsolata" panose="00000509000000000000" pitchFamily="49" charset="0"/>
              </a:rPr>
              <a:t>sudo</a:t>
            </a:r>
            <a:r>
              <a:rPr lang="ko-KR" altLang="en-US" sz="3200" dirty="0">
                <a:latin typeface="Inconsolata" panose="00000509000000000000" pitchFamily="49" charset="0"/>
              </a:rPr>
              <a:t> </a:t>
            </a:r>
            <a:r>
              <a:rPr lang="en-US" altLang="ko-KR" sz="3200" dirty="0">
                <a:latin typeface="Inconsolata" panose="00000509000000000000" pitchFamily="49" charset="0"/>
              </a:rPr>
              <a:t>apt</a:t>
            </a:r>
            <a:r>
              <a:rPr lang="ko-KR" altLang="en-US" sz="3200" dirty="0">
                <a:latin typeface="Inconsolata" panose="00000509000000000000" pitchFamily="49" charset="0"/>
              </a:rPr>
              <a:t> </a:t>
            </a:r>
            <a:r>
              <a:rPr lang="en-US" altLang="ko-KR" sz="3200" dirty="0">
                <a:latin typeface="Inconsolata" panose="00000509000000000000" pitchFamily="49" charset="0"/>
              </a:rPr>
              <a:t>update</a:t>
            </a:r>
            <a:r>
              <a:rPr lang="ko-KR" altLang="en-US" sz="3200" dirty="0">
                <a:latin typeface="Inconsolata" panose="00000509000000000000" pitchFamily="49" charset="0"/>
              </a:rPr>
              <a:t> </a:t>
            </a:r>
            <a:r>
              <a:rPr lang="en-US" altLang="ko-KR" sz="3200" dirty="0">
                <a:latin typeface="Inconsolata" panose="00000509000000000000" pitchFamily="49" charset="0"/>
              </a:rPr>
              <a:t>–y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en-US" sz="3200" dirty="0">
                <a:latin typeface="Inconsolata" panose="00000509000000000000" pitchFamily="49" charset="0"/>
              </a:rPr>
              <a:t>sudo apt upgrade -y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en-US" sz="3200" dirty="0">
                <a:latin typeface="Inconsolata" panose="00000509000000000000" pitchFamily="49" charset="0"/>
              </a:rPr>
              <a:t>sudo apt install libjpeg-dev –y 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en-US" sz="3200" dirty="0">
                <a:latin typeface="Inconsolata" panose="00000509000000000000" pitchFamily="49" charset="0"/>
              </a:rPr>
              <a:t>sudo pip3 install --upgrade pip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en-US" sz="3200" dirty="0">
                <a:latin typeface="Inconsolata" panose="00000509000000000000" pitchFamily="49" charset="0"/>
              </a:rPr>
              <a:t>sudo pip3 install guizero</a:t>
            </a:r>
          </a:p>
          <a:p>
            <a:pPr marL="344488" lvl="1" indent="0">
              <a:buNone/>
            </a:pPr>
            <a:endParaRPr lang="en-US" sz="3200" dirty="0">
              <a:latin typeface="Inconsolata" panose="00000509000000000000" pitchFamily="49" charset="0"/>
            </a:endParaRPr>
          </a:p>
          <a:p>
            <a:r>
              <a:rPr lang="ko-KR" altLang="en-US" sz="3200" dirty="0">
                <a:latin typeface="Inconsolata" panose="00000509000000000000" pitchFamily="49" charset="0"/>
              </a:rPr>
              <a:t>아래의 환경 설정을 </a:t>
            </a:r>
            <a:r>
              <a:rPr lang="en-US" altLang="ko-KR" sz="3200" dirty="0">
                <a:latin typeface="Inconsolata" panose="00000509000000000000" pitchFamily="49" charset="0"/>
              </a:rPr>
              <a:t>.bashrc </a:t>
            </a:r>
            <a:r>
              <a:rPr lang="ko-KR" altLang="en-US" sz="3200" dirty="0">
                <a:latin typeface="Inconsolata" panose="00000509000000000000" pitchFamily="49" charset="0"/>
              </a:rPr>
              <a:t>파일에 추가한다</a:t>
            </a:r>
            <a:r>
              <a:rPr lang="en-US" altLang="ko-KR" sz="3200" dirty="0">
                <a:latin typeface="Inconsolata" panose="00000509000000000000" pitchFamily="49" charset="0"/>
              </a:rPr>
              <a:t>.</a:t>
            </a:r>
          </a:p>
          <a:p>
            <a:pPr lvl="1"/>
            <a:r>
              <a:rPr lang="en-US" altLang="en-US" sz="32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export DISPLAY=:</a:t>
            </a:r>
            <a:r>
              <a:rPr lang="en-US" altLang="en-US" sz="32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0.0</a:t>
            </a:r>
            <a:r>
              <a:rPr lang="en-US" altLang="en-US" sz="1050" dirty="0"/>
              <a:t> </a:t>
            </a:r>
            <a:endParaRPr lang="en-US" altLang="ko-KR" sz="3200" dirty="0">
              <a:latin typeface="Consolas" panose="020B0609020204030204" pitchFamily="49" charset="0"/>
            </a:endParaRPr>
          </a:p>
          <a:p>
            <a:pPr lvl="1"/>
            <a:endParaRPr lang="en-US" sz="3200" dirty="0">
              <a:latin typeface="Inconsolata" panose="00000509000000000000" pitchFamily="49" charset="0"/>
            </a:endParaRPr>
          </a:p>
          <a:p>
            <a:pPr>
              <a:buFont typeface="Inconsolata" panose="00000509000000000000" pitchFamily="49" charset="0"/>
              <a:buChar char="$"/>
            </a:pPr>
            <a:endParaRPr lang="en-US" sz="3200" dirty="0">
              <a:latin typeface="Inconsolata" panose="000005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C009-A3D4-47E1-BE6A-B7D98599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500E-54F8-4997-9B1D-E66908695594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5545-A23F-4F37-B907-9B98DAD64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EF2CB-8C0B-4E71-B259-449CAC51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12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4689-A740-4AF8-B715-1120E9D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Widget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EFD6-C7BD-4CCF-BB19-0A4F279DE6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340" y="2560320"/>
            <a:ext cx="4189078" cy="3692698"/>
          </a:xfrm>
        </p:spPr>
        <p:txBody>
          <a:bodyPr>
            <a:normAutofit/>
          </a:bodyPr>
          <a:lstStyle/>
          <a:p>
            <a:r>
              <a:rPr lang="en-US" altLang="ko-KR" dirty="0"/>
              <a:t>Text</a:t>
            </a:r>
          </a:p>
          <a:p>
            <a:r>
              <a:rPr lang="en-US" altLang="ko-KR" dirty="0"/>
              <a:t>Command</a:t>
            </a:r>
          </a:p>
          <a:p>
            <a:r>
              <a:rPr lang="en-US" altLang="ko-KR" dirty="0"/>
              <a:t>Box</a:t>
            </a:r>
          </a:p>
          <a:p>
            <a:r>
              <a:rPr lang="en-US" altLang="ko-KR" dirty="0"/>
              <a:t>ButtonGroup</a:t>
            </a:r>
          </a:p>
          <a:p>
            <a:r>
              <a:rPr lang="en-US" altLang="ko-KR" dirty="0"/>
              <a:t>CheckBox</a:t>
            </a:r>
          </a:p>
          <a:p>
            <a:r>
              <a:rPr lang="en-US" altLang="ko-KR" dirty="0"/>
              <a:t>Combo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E44B01-5B5A-4D57-A3DA-1067C39C5212}"/>
              </a:ext>
            </a:extLst>
          </p:cNvPr>
          <p:cNvSpPr txBox="1">
            <a:spLocks/>
          </p:cNvSpPr>
          <p:nvPr/>
        </p:nvSpPr>
        <p:spPr>
          <a:xfrm>
            <a:off x="4867177" y="2560320"/>
            <a:ext cx="4189078" cy="3560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7"/>
            </a:pPr>
            <a:r>
              <a:rPr lang="en-US" altLang="ko-KR" dirty="0"/>
              <a:t>ListBox</a:t>
            </a:r>
          </a:p>
          <a:p>
            <a:pPr>
              <a:buAutoNum type="arabicPeriod" startAt="7"/>
            </a:pPr>
            <a:r>
              <a:rPr lang="en-US" altLang="ko-KR" dirty="0"/>
              <a:t>Picture</a:t>
            </a:r>
          </a:p>
          <a:p>
            <a:pPr>
              <a:buAutoNum type="arabicPeriod" startAt="7"/>
            </a:pPr>
            <a:r>
              <a:rPr lang="en-US" altLang="ko-KR" dirty="0"/>
              <a:t>PushButton</a:t>
            </a:r>
          </a:p>
          <a:p>
            <a:pPr>
              <a:buAutoNum type="arabicPeriod" startAt="7"/>
            </a:pPr>
            <a:r>
              <a:rPr lang="en-US" altLang="ko-KR" dirty="0"/>
              <a:t>Slider</a:t>
            </a:r>
          </a:p>
          <a:p>
            <a:pPr>
              <a:buAutoNum type="arabicPeriod" startAt="7"/>
            </a:pPr>
            <a:r>
              <a:rPr lang="en-US" altLang="ko-KR" dirty="0"/>
              <a:t>TextBox</a:t>
            </a:r>
          </a:p>
          <a:p>
            <a:pPr>
              <a:buAutoNum type="arabicPeriod" startAt="7"/>
            </a:pPr>
            <a:r>
              <a:rPr lang="en-US" altLang="ko-KR" dirty="0"/>
              <a:t>Waffle</a:t>
            </a:r>
          </a:p>
          <a:p>
            <a:pPr>
              <a:buAutoNum type="arabicPeriod" startAt="7"/>
            </a:pPr>
            <a:r>
              <a:rPr lang="en-US" altLang="ko-KR" dirty="0"/>
              <a:t>Window</a:t>
            </a:r>
          </a:p>
          <a:p>
            <a:pPr>
              <a:buAutoNum type="arabicPeriod" startAt="7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67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개요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라즈베리파이 모델</a:t>
            </a:r>
            <a:endParaRPr lang="en-US" altLang="ko-KR" dirty="0"/>
          </a:p>
          <a:p>
            <a:r>
              <a:rPr lang="ko-KR" altLang="en-US" dirty="0"/>
              <a:t>라즈베리파이 주요 부품</a:t>
            </a:r>
            <a:endParaRPr lang="en-US" altLang="ko-KR" dirty="0"/>
          </a:p>
          <a:p>
            <a:r>
              <a:rPr lang="ko-KR" altLang="en-US" dirty="0"/>
              <a:t>라즈베리파이 외부 장치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DD75-D38C-475C-9C0B-5310F521BE24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179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4210050" cy="3660669"/>
          </a:xfrm>
        </p:spPr>
        <p:txBody>
          <a:bodyPr/>
          <a:lstStyle/>
          <a:p>
            <a:r>
              <a:rPr lang="ko-KR" altLang="en-US" sz="2000" dirty="0"/>
              <a:t>파이썬 프로그램을 </a:t>
            </a:r>
            <a:r>
              <a:rPr lang="en-US" altLang="ko-KR" sz="2000" dirty="0">
                <a:latin typeface="Consolas" panose="020B0609020204030204" pitchFamily="49" charset="0"/>
              </a:rPr>
              <a:t>hello</a:t>
            </a:r>
            <a:r>
              <a:rPr lang="en-US" altLang="ko-KR" sz="2000" dirty="0"/>
              <a:t>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export DISPLAY=:</a:t>
            </a:r>
            <a:r>
              <a:rPr lang="en-US" altLang="en-US" sz="20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0.0</a:t>
            </a:r>
            <a:r>
              <a:rPr lang="en-US" altLang="en-US" sz="800" dirty="0"/>
              <a:t> 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hello.py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BC9C-6EAE-46F1-9EC2-629CEE7D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129" y="3343163"/>
            <a:ext cx="4663726" cy="2839402"/>
          </a:xfrm>
          <a:solidFill>
            <a:schemeClr val="tx2">
              <a:lumMod val="50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  <a:p>
            <a:pPr marL="0" lvl="0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 = App(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lvl="0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  <p:pic>
        <p:nvPicPr>
          <p:cNvPr id="8" name="Picture 2" descr="First App">
            <a:extLst>
              <a:ext uri="{FF2B5EF4-FFF2-40B4-BE49-F238E27FC236}">
                <a16:creationId xmlns:a16="http://schemas.microsoft.com/office/drawing/2014/main" id="{B704D858-655A-4074-BFE1-3E2F5BC2C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044" y="4520757"/>
            <a:ext cx="3747438" cy="8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2408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4131107" cy="366066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Text</a:t>
            </a:r>
            <a:r>
              <a:rPr lang="ko-KR" altLang="en-US" sz="2000" dirty="0"/>
              <a:t>는 편집 할 수없는 텍스트를 앱에 표시하며 제목</a:t>
            </a:r>
            <a:r>
              <a:rPr lang="en-US" altLang="ko-KR" sz="2000" dirty="0"/>
              <a:t>, </a:t>
            </a:r>
            <a:r>
              <a:rPr lang="ko-KR" altLang="en-US" sz="2000" dirty="0"/>
              <a:t>레이블 및 지침에 유용하다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파이썬 프로그램을 </a:t>
            </a:r>
            <a:r>
              <a:rPr lang="en-US" altLang="ko-KR" sz="2000" dirty="0">
                <a:latin typeface="Consolas" panose="020B0609020204030204" pitchFamily="49" charset="0"/>
              </a:rPr>
              <a:t>text</a:t>
            </a:r>
            <a:r>
              <a:rPr lang="en-US" altLang="ko-KR" sz="2000" dirty="0"/>
              <a:t>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export DISPLAY=:</a:t>
            </a:r>
            <a:r>
              <a:rPr lang="en-US" altLang="en-US" sz="20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0.0</a:t>
            </a:r>
            <a:r>
              <a:rPr lang="en-US" altLang="en-US" sz="800" dirty="0"/>
              <a:t> 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text.py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BC9C-6EAE-46F1-9EC2-629CEE7D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5128" y="1922713"/>
            <a:ext cx="5064606" cy="4253336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 = App(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welcome_message = Text(app,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"Welcome to my app"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font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"Times New Roman"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"lightblue"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lvl="0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pic>
        <p:nvPicPr>
          <p:cNvPr id="9218" name="Picture 2" descr="Text widget">
            <a:extLst>
              <a:ext uri="{FF2B5EF4-FFF2-40B4-BE49-F238E27FC236}">
                <a16:creationId xmlns:a16="http://schemas.microsoft.com/office/drawing/2014/main" id="{07DC3B76-F00F-48D4-B0A8-D4169119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74" y="5106989"/>
            <a:ext cx="3273650" cy="6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745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7" y="1266931"/>
            <a:ext cx="7936489" cy="2095105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command</a:t>
            </a:r>
            <a:r>
              <a:rPr lang="ko-KR" altLang="en-US" sz="2000" dirty="0"/>
              <a:t>를 사용하여 위젯 이벤트시에 특정 함수를 호출한다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파이썬 프로그램을 </a:t>
            </a:r>
            <a:r>
              <a:rPr lang="en-US" altLang="ko-KR" sz="2000" dirty="0">
                <a:latin typeface="Consolas" panose="020B0609020204030204" pitchFamily="49" charset="0"/>
              </a:rPr>
              <a:t>command</a:t>
            </a:r>
            <a:r>
              <a:rPr lang="en-US" altLang="ko-KR" sz="2000" dirty="0"/>
              <a:t>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command.py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BC9C-6EAE-46F1-9EC2-629CEE7D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54" y="3142673"/>
            <a:ext cx="4971618" cy="2994316"/>
          </a:xfrm>
          <a:solidFill>
            <a:schemeClr val="tx2">
              <a:lumMod val="5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6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App, Text, PushButton</a:t>
            </a:r>
          </a:p>
          <a:p>
            <a:pPr marL="0" indent="0">
              <a:buNone/>
            </a:pPr>
            <a:endParaRPr lang="en-US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say_hello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text.value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"hello world"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text = Text(app)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button = PushButton(app,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=say_hello)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00A9A0-F451-4AC8-8817-FB18274A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077" y="3675785"/>
            <a:ext cx="3701048" cy="19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847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5701289" cy="278783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Box </a:t>
            </a:r>
            <a:r>
              <a:rPr lang="ko-KR" altLang="en-US" sz="2000" dirty="0"/>
              <a:t>객체는 보이지 않지만 다른 위젯을 포함하는 컨테이너이다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이 예제에는 두 개의 </a:t>
            </a:r>
            <a:r>
              <a:rPr lang="en-US" altLang="ko-KR" sz="2000" dirty="0"/>
              <a:t>Text </a:t>
            </a:r>
            <a:r>
              <a:rPr lang="ko-KR" altLang="en-US" sz="2000" dirty="0"/>
              <a:t>객체가 있다</a:t>
            </a:r>
            <a:r>
              <a:rPr lang="en-US" altLang="ko-KR" sz="2000" dirty="0"/>
              <a:t>. </a:t>
            </a:r>
            <a:r>
              <a:rPr lang="ko-KR" altLang="en-US" sz="2000" dirty="0"/>
              <a:t>하나는 상자를 마스터로 사용하고 다른 하나는 마스터로 응용 프로그램을 사용한다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>
                <a:latin typeface="Consolas" panose="020B0609020204030204" pitchFamily="49" charset="0"/>
              </a:rPr>
              <a:t>box</a:t>
            </a:r>
            <a:r>
              <a:rPr lang="en-US" altLang="ko-KR" sz="2000" dirty="0"/>
              <a:t>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box.py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BC9C-6EAE-46F1-9EC2-629CEE7D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890" y="4276436"/>
            <a:ext cx="9061163" cy="2084535"/>
          </a:xfrm>
          <a:solidFill>
            <a:schemeClr val="tx2">
              <a:lumMod val="5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App, Box, Text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app = App(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"My app"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400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box = Box(app)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text1 = Text(box,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"Hello from the box"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font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"Arial"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text2 = Text(app,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"Hello from the app"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font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"Courier New"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5E3B0-11B6-457F-A49F-E0FE1239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11" y="1907753"/>
            <a:ext cx="3140369" cy="17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201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ButtonGroup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3761653" cy="271394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ButtonGroup </a:t>
            </a:r>
            <a:r>
              <a:rPr lang="ko-KR" altLang="en-US" sz="2000" dirty="0"/>
              <a:t>객체는 라디오 버튼 그룹을 표시하므로 사용자가 단일 옵션을 선택할 수 있다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>
                <a:latin typeface="Consolas" panose="020B0609020204030204" pitchFamily="49" charset="0"/>
              </a:rPr>
              <a:t>button_group</a:t>
            </a:r>
            <a:r>
              <a:rPr lang="en-US" altLang="ko-KR" sz="2000" dirty="0"/>
              <a:t>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button_group.py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BC9C-6EAE-46F1-9EC2-629CEE7D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018" y="1266931"/>
            <a:ext cx="5052291" cy="4910032"/>
          </a:xfrm>
          <a:solidFill>
            <a:schemeClr val="tx2">
              <a:lumMod val="50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App, ButtonGroup, Text</a:t>
            </a:r>
          </a:p>
          <a:p>
            <a:pPr marL="0" indent="0">
              <a:buNone/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update_text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what_is_selected.value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activities.value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activities = ButtonGroup(app,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options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"Roller Skating"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"skate"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"White water rafting"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"WWR"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[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"Mountain climbing"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"climb"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],</a:t>
            </a:r>
          </a:p>
          <a:p>
            <a:pPr marL="0" indent="0">
              <a:buNone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selected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"skate"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update_text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what_is_selected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Text(app,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"skate"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app.display() </a:t>
            </a:r>
            <a:endParaRPr lang="en-US" dirty="0"/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E661F-8658-4529-9CB8-949A3CEB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94" y="4167272"/>
            <a:ext cx="3449915" cy="14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6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CheckBox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3761653" cy="271394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CheckBox </a:t>
            </a:r>
            <a:r>
              <a:rPr lang="ko-KR" altLang="en-US" sz="2000" dirty="0"/>
              <a:t>객체는 옵션을 선택하거나 선택을 해제 할 수있는 확인란을 표시한다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/>
              <a:t>check_box.py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check_box.py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BC9C-6EAE-46F1-9EC2-629CEE7D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7964" y="452582"/>
            <a:ext cx="5523346" cy="5724381"/>
          </a:xfrm>
          <a:solidFill>
            <a:schemeClr val="tx2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App, Text, CheckBox, TextBox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calculate_extras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total =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syrup.value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total +=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sprinkles.value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total +=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cream.value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total +=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cost.value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= total</a:t>
            </a:r>
          </a:p>
          <a:p>
            <a:pPr marL="0" indent="0">
              <a:buNone/>
            </a:pPr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questions = Text(app,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"What would you like with your coffee?"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syrup = CheckBox(app,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"Caramel syrup (20p)"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calculate_extras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sprinkles = CheckBox(app,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"sprinkles (10p)"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calculate_extras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cream = CheckBox(app,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"Whipped cream (50p)"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calculate_extras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cost_of_extras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= Text(app,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"Cost of extras:"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cost = TextBox(app,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sz="9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9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43EE2C-B5C6-4838-ADC1-5329EABD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74" y="4300394"/>
            <a:ext cx="3055614" cy="15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46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Combo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3761653" cy="271394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콤보는 옵션 목록에서 단일 옵션을 선택할 수있는 드롭 다운 상자이다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>
                <a:latin typeface="Consolas" panose="020B0609020204030204" pitchFamily="49" charset="0"/>
              </a:rPr>
              <a:t>combo</a:t>
            </a:r>
            <a:r>
              <a:rPr lang="en-US" altLang="ko-KR" sz="2000" dirty="0"/>
              <a:t>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combo.py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BC9C-6EAE-46F1-9EC2-629CEE7D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2692" y="1266931"/>
            <a:ext cx="5338618" cy="4910032"/>
          </a:xfrm>
          <a:solidFill>
            <a:schemeClr val="tx2">
              <a:lumMod val="5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App, Text, Combo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you_chose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selected_value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selected_value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"Tiny goblet"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result.value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"You chose...wisely"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   else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result.value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"You chose...poorly"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instructions = Text(app,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"Choose a goblet"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options = 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"Huge golden goblet"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"Jewel encrusted goblet"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"Tiny goblet"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combo = Combo(app,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options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=options,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=you_chose)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result = Text(app)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04E39-A78D-4748-B206-78AC02D5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59" y="4150230"/>
            <a:ext cx="36004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13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Drawing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109" y="1266931"/>
            <a:ext cx="3512270" cy="251607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Drawing</a:t>
            </a:r>
            <a:r>
              <a:rPr lang="ko-KR" altLang="en-US" sz="2000" dirty="0"/>
              <a:t>을 도형</a:t>
            </a:r>
            <a:r>
              <a:rPr lang="en-US" altLang="ko-KR" sz="2000" dirty="0"/>
              <a:t>, </a:t>
            </a:r>
            <a:r>
              <a:rPr lang="ko-KR" altLang="en-US" sz="2000" dirty="0"/>
              <a:t>이미지 및 텍스트를 만들 수 있다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/>
              <a:t>drawing.py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drawing.py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BC9C-6EAE-46F1-9EC2-629CEE7D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64000" y="1266931"/>
            <a:ext cx="5726545" cy="4910032"/>
          </a:xfrm>
          <a:solidFill>
            <a:schemeClr val="tx2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App, Drawing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a = App()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 create drawing object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d = Drawing(a,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220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220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d.rectangle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210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210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"light blue"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d.oval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"white"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d.oval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170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190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"white"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d.triangle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110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90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120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110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110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"black"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d.line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180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160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d.line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180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170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180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d.line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170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180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170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160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d.text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Hello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, color=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“, size="12"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a.display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AD4ED-296A-4047-B3AA-78E20198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3915489"/>
            <a:ext cx="3032413" cy="23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51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ListBox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ListBox</a:t>
            </a:r>
            <a:r>
              <a:rPr lang="ko-KR" altLang="en-US" sz="2000" dirty="0"/>
              <a:t>는 하나 이상의 항목을 선택할 수있다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/>
              <a:t>listbox.py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listbox.py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BC9C-6EAE-46F1-9EC2-629CEE7D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8946" y="1266931"/>
            <a:ext cx="4996872" cy="4910032"/>
          </a:xfrm>
          <a:solidFill>
            <a:schemeClr val="tx2">
              <a:lumMod val="5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App, ListBox, Text</a:t>
            </a:r>
          </a:p>
          <a:p>
            <a:pPr marL="0" indent="0">
              <a:buNone/>
            </a:pP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change_color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t.text_color = value</a:t>
            </a:r>
          </a:p>
          <a:p>
            <a:pPr marL="0" indent="0">
              <a:buNone/>
            </a:pP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a = App()</a:t>
            </a:r>
          </a:p>
          <a:p>
            <a:pPr marL="0" indent="0">
              <a:buNone/>
            </a:pP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t = Text(a,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"Its a ListBox"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"black"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"purple"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"turquoise"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"pink"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"orange"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"black"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"brown"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"cyan"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listbox = ListBox( a,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  items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=items,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  selected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"black"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  command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change_color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  scrollbar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a.display()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07BA8F-3C00-4328-BCDD-765C804C0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3" y="3429000"/>
            <a:ext cx="23717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232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5D8B-7689-420B-9DF4-30C5CB6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 MenuBar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084D-EA57-4856-992F-22AD3B40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12" y="1255271"/>
            <a:ext cx="3789362" cy="32520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MenuBar</a:t>
            </a:r>
            <a:r>
              <a:rPr lang="ko-KR" altLang="en-US" sz="2000" dirty="0"/>
              <a:t>는 화면 상단에 메뉴를 표시하며 각 메뉴 옵션은 하위 메뉴로 연결된다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파이썬 프로그램을 </a:t>
            </a:r>
            <a:r>
              <a:rPr lang="en-US" altLang="ko-KR" sz="2000" dirty="0"/>
              <a:t>menubar.py</a:t>
            </a:r>
            <a:r>
              <a:rPr lang="ko-KR" altLang="en-US" sz="2000" dirty="0"/>
              <a:t>로 저장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실행 방법 </a:t>
            </a:r>
            <a:r>
              <a:rPr lang="en-US" altLang="ko-KR" sz="2000" dirty="0"/>
              <a:t>: 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python3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menubar.py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C098-8D5C-44A5-9BD2-25C43F5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BB41-6B42-4116-A3C6-F3B7953ECFEE}" type="datetime1">
              <a:rPr lang="ko-KR" altLang="en-US" smtClean="0"/>
              <a:t>2019-04-24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4C692-BDF3-4622-8BBA-CAFDEB37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라즈베리파이 응용 실습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350A4-5321-42DA-9988-6333D58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2D7F11-ADD5-49F5-A98D-64C52A2D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908" y="254104"/>
            <a:ext cx="2476500" cy="1666875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696EA0D-2105-4BE2-89F1-5EAF9437F8F5}"/>
              </a:ext>
            </a:extLst>
          </p:cNvPr>
          <p:cNvSpPr txBox="1">
            <a:spLocks/>
          </p:cNvSpPr>
          <p:nvPr/>
        </p:nvSpPr>
        <p:spPr>
          <a:xfrm>
            <a:off x="3860800" y="2100438"/>
            <a:ext cx="5937504" cy="46210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82575" indent="-2825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5730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79851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03028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1312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487488" algn="l"/>
              </a:tabLs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coding: utf-8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guizero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App, MenuBar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file_function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   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"File option"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+mj-lt"/>
              <a:buNone/>
            </a:pP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edit_function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   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"Edit option"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+mj-lt"/>
              <a:buNone/>
            </a:pP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app = App()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options=[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[ 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"File option 1"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file_function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"File option 2"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file_function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 ],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[ 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"Edit option 1"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edit_function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"Edit option 2"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edit_function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 ]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Font typeface="+mj-lt"/>
              <a:buNone/>
            </a:pP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menubar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= MenuBar(app,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toplevel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"File"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"Edit"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      options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=options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)</a:t>
            </a:r>
          </a:p>
          <a:p>
            <a:pPr marL="0" indent="0">
              <a:buFont typeface="+mj-lt"/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app.display()</a:t>
            </a:r>
          </a:p>
          <a:p>
            <a:pPr marL="0" indent="0">
              <a:buFont typeface="+mj-lt"/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Font typeface="+mj-lt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5071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4745</TotalTime>
  <Words>6888</Words>
  <Application>Microsoft Office PowerPoint</Application>
  <PresentationFormat>A4 Paper (210x297 mm)</PresentationFormat>
  <Paragraphs>1822</Paragraphs>
  <Slides>148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61" baseType="lpstr">
      <vt:lpstr>KoPub돋움체_Pro Medium</vt:lpstr>
      <vt:lpstr>Traveling _Typewriter</vt:lpstr>
      <vt:lpstr>맑은 고딕</vt:lpstr>
      <vt:lpstr>바탕체</vt:lpstr>
      <vt:lpstr>Andale Mono</vt:lpstr>
      <vt:lpstr>Arial</vt:lpstr>
      <vt:lpstr>Calibri</vt:lpstr>
      <vt:lpstr>Consolas</vt:lpstr>
      <vt:lpstr>Courier New</vt:lpstr>
      <vt:lpstr>Inconsolata</vt:lpstr>
      <vt:lpstr>Times New Roman</vt:lpstr>
      <vt:lpstr>Wingdings</vt:lpstr>
      <vt:lpstr>Office 테마</vt:lpstr>
      <vt:lpstr>라즈베리파이 응용 실습</vt:lpstr>
      <vt:lpstr>라즈베리파이 응용 실습</vt:lpstr>
      <vt:lpstr>강의 개요</vt:lpstr>
      <vt:lpstr>교과목 개요</vt:lpstr>
      <vt:lpstr>목차</vt:lpstr>
      <vt:lpstr>실습 환경</vt:lpstr>
      <vt:lpstr>실습 장비</vt:lpstr>
      <vt:lpstr>실습 준비물</vt:lpstr>
      <vt:lpstr>라즈베리파이 개요</vt:lpstr>
      <vt:lpstr>라즈베리파이</vt:lpstr>
      <vt:lpstr>라즈베리파이 모델 B 주요 부품</vt:lpstr>
      <vt:lpstr>과제 : 라즈베리파이 사양 비교</vt:lpstr>
      <vt:lpstr>라즈베리파이 적용 사례</vt:lpstr>
      <vt:lpstr>임베디드 시스템 초기 모델</vt:lpstr>
      <vt:lpstr>라즈베리파이 운영체제 설치</vt:lpstr>
      <vt:lpstr>라즈베리파이 설치</vt:lpstr>
      <vt:lpstr>라즈베리파이 장치 연결</vt:lpstr>
      <vt:lpstr>LCD 연결</vt:lpstr>
      <vt:lpstr>전원 연결</vt:lpstr>
      <vt:lpstr>라즈베리파이 부팅</vt:lpstr>
      <vt:lpstr>리눅스 터미널 실행 방법</vt:lpstr>
      <vt:lpstr>와이파이 연결 설정</vt:lpstr>
      <vt:lpstr>LCD 출력 방향 역으로 설정</vt:lpstr>
      <vt:lpstr>LCD 화면 자동 꺼짐 방지 </vt:lpstr>
      <vt:lpstr>한글 깨짐 해결 방법 </vt:lpstr>
      <vt:lpstr>IP 주소 확인 방법</vt:lpstr>
      <vt:lpstr>라즈베리파이 원격 연결 방법</vt:lpstr>
      <vt:lpstr>VNC 라즈베리파이 원격 연결</vt:lpstr>
      <vt:lpstr>TeamViewer 라즈베리파이 원격 연결</vt:lpstr>
      <vt:lpstr>윈도우 원격 데스크탑 연결</vt:lpstr>
      <vt:lpstr>SSH 라즈베리파이 원격 연결</vt:lpstr>
      <vt:lpstr>라즈비안 운영체제</vt:lpstr>
      <vt:lpstr>라즈비안 운영체제</vt:lpstr>
      <vt:lpstr>리눅스 개요</vt:lpstr>
      <vt:lpstr>리눅스 부팅/종료</vt:lpstr>
      <vt:lpstr>전자 회로</vt:lpstr>
      <vt:lpstr>신호</vt:lpstr>
      <vt:lpstr>옴의 법칙</vt:lpstr>
      <vt:lpstr>전자 부품의 최대 정격</vt:lpstr>
      <vt:lpstr>회로 부품</vt:lpstr>
      <vt:lpstr>라즈베리파이 GPIO</vt:lpstr>
      <vt:lpstr>빵판</vt:lpstr>
      <vt:lpstr>빵판 회로 연결 방법</vt:lpstr>
      <vt:lpstr>점퍼선</vt:lpstr>
      <vt:lpstr>LED</vt:lpstr>
      <vt:lpstr>저항</vt:lpstr>
      <vt:lpstr>ARPI600 확장 보드</vt:lpstr>
      <vt:lpstr>ARPI600 확장 보드 연결</vt:lpstr>
      <vt:lpstr>ARPI600 확장 보드 스펙</vt:lpstr>
      <vt:lpstr>Wedge 연결</vt:lpstr>
      <vt:lpstr>GPIO 제어</vt:lpstr>
      <vt:lpstr>GPIO 개요</vt:lpstr>
      <vt:lpstr>GPIO 상태 확인</vt:lpstr>
      <vt:lpstr>LED 켜기</vt:lpstr>
      <vt:lpstr>LED 깜빡이기</vt:lpstr>
      <vt:lpstr>GPIO 제어 방법들</vt:lpstr>
      <vt:lpstr>쉘 명령어를 이용한 GPIO 제어</vt:lpstr>
      <vt:lpstr>gpio 쉘 명령어를 이용한 GPIO 제어</vt:lpstr>
      <vt:lpstr>스크래치를 이용한 GPIO 제어</vt:lpstr>
      <vt:lpstr>라즈베리파이 python3 사용 방법</vt:lpstr>
      <vt:lpstr>파이썬을 이용한 GPIO 제어</vt:lpstr>
      <vt:lpstr>파이썬 GPIO 제어 소스 코드 비교</vt:lpstr>
      <vt:lpstr>LED 제어</vt:lpstr>
      <vt:lpstr>LED 밝기 조절하기 ½</vt:lpstr>
      <vt:lpstr>LED 밝기 조절하기 2/2</vt:lpstr>
      <vt:lpstr>택트 스위치 버튼 연결 방법</vt:lpstr>
      <vt:lpstr>스위치 버튼 만들기</vt:lpstr>
      <vt:lpstr>스위치와 LED 연동 1/2</vt:lpstr>
      <vt:lpstr>스위치와 LED 연동 2/2</vt:lpstr>
      <vt:lpstr>LED 보드 만들기 ½ </vt:lpstr>
      <vt:lpstr>LED 보드 만들기 2/2</vt:lpstr>
      <vt:lpstr>과제: LED 신호등 만들기</vt:lpstr>
      <vt:lpstr>센서 제어</vt:lpstr>
      <vt:lpstr>센서 종류 1/2</vt:lpstr>
      <vt:lpstr>센서 종류 2/2</vt:lpstr>
      <vt:lpstr>gpiozero 파이슨 패키지</vt:lpstr>
      <vt:lpstr>레이저 센서(Laser Sensor) 1/3 </vt:lpstr>
      <vt:lpstr>센서 연결 방법</vt:lpstr>
      <vt:lpstr>레이저 센서 2/3</vt:lpstr>
      <vt:lpstr>레이저 센서 3/3</vt:lpstr>
      <vt:lpstr>레이저 센서와 LED 연동 1/2</vt:lpstr>
      <vt:lpstr>레이저 센서와 LED 연동 2/2</vt:lpstr>
      <vt:lpstr>사운드 센서 1/2 </vt:lpstr>
      <vt:lpstr>사운드 센서 2/2</vt:lpstr>
      <vt:lpstr>온도 습도 센서 1/2 </vt:lpstr>
      <vt:lpstr>온도 습도 센서 2/2</vt:lpstr>
      <vt:lpstr>GUI 프로그래밍</vt:lpstr>
      <vt:lpstr>GUI 패키지 설치</vt:lpstr>
      <vt:lpstr>GUI Widget</vt:lpstr>
      <vt:lpstr>1. Hello World</vt:lpstr>
      <vt:lpstr>2. Text</vt:lpstr>
      <vt:lpstr>3. Command</vt:lpstr>
      <vt:lpstr>4. Box</vt:lpstr>
      <vt:lpstr>5. ButtonGroup</vt:lpstr>
      <vt:lpstr>6. CheckBox</vt:lpstr>
      <vt:lpstr>7. Combo</vt:lpstr>
      <vt:lpstr>8. Drawing</vt:lpstr>
      <vt:lpstr>9. ListBox</vt:lpstr>
      <vt:lpstr>10. MenuBar</vt:lpstr>
      <vt:lpstr>11. Picture</vt:lpstr>
      <vt:lpstr>12. PushButton</vt:lpstr>
      <vt:lpstr>13. Slider</vt:lpstr>
      <vt:lpstr>14. TextBox</vt:lpstr>
      <vt:lpstr>15. Waffle</vt:lpstr>
      <vt:lpstr>16. Window</vt:lpstr>
      <vt:lpstr>GUI 배치(Layout)</vt:lpstr>
      <vt:lpstr>1. Auto layout</vt:lpstr>
      <vt:lpstr>2. Align</vt:lpstr>
      <vt:lpstr>3. Fill</vt:lpstr>
      <vt:lpstr>4. Grid layout</vt:lpstr>
      <vt:lpstr>4. Spanning columns or rows</vt:lpstr>
      <vt:lpstr>GUI 실습</vt:lpstr>
      <vt:lpstr>PushButton과 LED 연동</vt:lpstr>
      <vt:lpstr>중간 고사 : 날짜/온도/습도 키오스크 프로그램</vt:lpstr>
      <vt:lpstr> 부록</vt:lpstr>
      <vt:lpstr>라즈베리 모델 스펙 비교</vt:lpstr>
      <vt:lpstr>리눅스 쉘 명령어</vt:lpstr>
      <vt:lpstr>유닉스 철학</vt:lpstr>
      <vt:lpstr>리눅스 규칙</vt:lpstr>
      <vt:lpstr>커널, 쉘, 명령어</vt:lpstr>
      <vt:lpstr>표준 입력/출력/에러</vt:lpstr>
      <vt:lpstr>파이프(Pipe)</vt:lpstr>
      <vt:lpstr>리눅스 디렉토리 구조</vt:lpstr>
      <vt:lpstr>man [명령어]</vt:lpstr>
      <vt:lpstr>clear</vt:lpstr>
      <vt:lpstr>운영체제 정보/로그인 정보</vt:lpstr>
      <vt:lpstr>sudo {명령어}</vt:lpstr>
      <vt:lpstr>which [명령어]</vt:lpstr>
      <vt:lpstr>ls {파일}</vt:lpstr>
      <vt:lpstr>echo [문자열]</vt:lpstr>
      <vt:lpstr>&gt;</vt:lpstr>
      <vt:lpstr>cd</vt:lpstr>
      <vt:lpstr>pwd</vt:lpstr>
      <vt:lpstr>mkdir [파일]</vt:lpstr>
      <vt:lpstr>touch [파일]</vt:lpstr>
      <vt:lpstr>cp [파일] [파일2]</vt:lpstr>
      <vt:lpstr>mv [파일] [파일2]</vt:lpstr>
      <vt:lpstr>rm [파일]</vt:lpstr>
      <vt:lpstr>cat [파일]</vt:lpstr>
      <vt:lpstr>more [파일]</vt:lpstr>
      <vt:lpstr>|</vt:lpstr>
      <vt:lpstr>grep [단어] [파일]</vt:lpstr>
      <vt:lpstr>ps</vt:lpstr>
      <vt:lpstr>kill [프로세스 아이디]</vt:lpstr>
      <vt:lpstr>chmod [options] mode file</vt:lpstr>
      <vt:lpstr>리눅스 파일 권한</vt:lpstr>
      <vt:lpstr>find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730</cp:revision>
  <dcterms:created xsi:type="dcterms:W3CDTF">2018-03-04T04:23:51Z</dcterms:created>
  <dcterms:modified xsi:type="dcterms:W3CDTF">2019-04-23T23:37:44Z</dcterms:modified>
</cp:coreProperties>
</file>